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64"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Lst>
  <p:sldSz cy="5143500" cx="9144000"/>
  <p:notesSz cx="6858000" cy="9144000"/>
  <p:embeddedFontLst>
    <p:embeddedFont>
      <p:font typeface="Raleway"/>
      <p:regular r:id="rId36"/>
      <p:bold r:id="rId37"/>
      <p:italic r:id="rId38"/>
      <p:boldItalic r:id="rId39"/>
    </p:embeddedFont>
    <p:embeddedFont>
      <p:font typeface="Lato"/>
      <p:regular r:id="rId40"/>
      <p:bold r:id="rId41"/>
      <p:italic r:id="rId42"/>
      <p:boldItalic r:id="rId43"/>
    </p:embeddedFont>
    <p:embeddedFont>
      <p:font typeface="Merriweather"/>
      <p:regular r:id="rId44"/>
      <p:bold r:id="rId45"/>
      <p:italic r:id="rId46"/>
      <p:boldItalic r:id="rId4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27FB7C38-E3AD-4D32-A566-CFC6BA0FB189}">
  <a:tblStyle styleId="{27FB7C38-E3AD-4D32-A566-CFC6BA0FB189}"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Lato-regular.fntdata"/><Relationship Id="rId20" Type="http://schemas.openxmlformats.org/officeDocument/2006/relationships/slide" Target="slides/slide14.xml"/><Relationship Id="rId42" Type="http://schemas.openxmlformats.org/officeDocument/2006/relationships/font" Target="fonts/Lato-italic.fntdata"/><Relationship Id="rId41" Type="http://schemas.openxmlformats.org/officeDocument/2006/relationships/font" Target="fonts/Lato-bold.fntdata"/><Relationship Id="rId22" Type="http://schemas.openxmlformats.org/officeDocument/2006/relationships/slide" Target="slides/slide16.xml"/><Relationship Id="rId44" Type="http://schemas.openxmlformats.org/officeDocument/2006/relationships/font" Target="fonts/Merriweather-regular.fntdata"/><Relationship Id="rId21" Type="http://schemas.openxmlformats.org/officeDocument/2006/relationships/slide" Target="slides/slide15.xml"/><Relationship Id="rId43" Type="http://schemas.openxmlformats.org/officeDocument/2006/relationships/font" Target="fonts/Lato-boldItalic.fntdata"/><Relationship Id="rId24" Type="http://schemas.openxmlformats.org/officeDocument/2006/relationships/slide" Target="slides/slide18.xml"/><Relationship Id="rId46" Type="http://schemas.openxmlformats.org/officeDocument/2006/relationships/font" Target="fonts/Merriweather-italic.fntdata"/><Relationship Id="rId23" Type="http://schemas.openxmlformats.org/officeDocument/2006/relationships/slide" Target="slides/slide17.xml"/><Relationship Id="rId45" Type="http://schemas.openxmlformats.org/officeDocument/2006/relationships/font" Target="fonts/Merriweather-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47" Type="http://schemas.openxmlformats.org/officeDocument/2006/relationships/font" Target="fonts/Merriweather-boldItalic.fntdata"/><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font" Target="fonts/Raleway-bold.fntdata"/><Relationship Id="rId14" Type="http://schemas.openxmlformats.org/officeDocument/2006/relationships/slide" Target="slides/slide8.xml"/><Relationship Id="rId36" Type="http://schemas.openxmlformats.org/officeDocument/2006/relationships/font" Target="fonts/Raleway-regular.fntdata"/><Relationship Id="rId17" Type="http://schemas.openxmlformats.org/officeDocument/2006/relationships/slide" Target="slides/slide11.xml"/><Relationship Id="rId39" Type="http://schemas.openxmlformats.org/officeDocument/2006/relationships/font" Target="fonts/Raleway-boldItalic.fntdata"/><Relationship Id="rId16" Type="http://schemas.openxmlformats.org/officeDocument/2006/relationships/slide" Target="slides/slide10.xml"/><Relationship Id="rId38" Type="http://schemas.openxmlformats.org/officeDocument/2006/relationships/font" Target="fonts/Raleway-italic.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2" name="Shape 172"/>
        <p:cNvGrpSpPr/>
        <p:nvPr/>
      </p:nvGrpSpPr>
      <p:grpSpPr>
        <a:xfrm>
          <a:off x="0" y="0"/>
          <a:ext cx="0" cy="0"/>
          <a:chOff x="0" y="0"/>
          <a:chExt cx="0" cy="0"/>
        </a:xfrm>
      </p:grpSpPr>
      <p:sp>
        <p:nvSpPr>
          <p:cNvPr id="173" name="Google Shape;17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7" name="Shape 227"/>
        <p:cNvGrpSpPr/>
        <p:nvPr/>
      </p:nvGrpSpPr>
      <p:grpSpPr>
        <a:xfrm>
          <a:off x="0" y="0"/>
          <a:ext cx="0" cy="0"/>
          <a:chOff x="0" y="0"/>
          <a:chExt cx="0" cy="0"/>
        </a:xfrm>
      </p:grpSpPr>
      <p:sp>
        <p:nvSpPr>
          <p:cNvPr id="228" name="Google Shape;228;g7b9b5da29c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7b9b5da29c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2" name="Shape 232"/>
        <p:cNvGrpSpPr/>
        <p:nvPr/>
      </p:nvGrpSpPr>
      <p:grpSpPr>
        <a:xfrm>
          <a:off x="0" y="0"/>
          <a:ext cx="0" cy="0"/>
          <a:chOff x="0" y="0"/>
          <a:chExt cx="0" cy="0"/>
        </a:xfrm>
      </p:grpSpPr>
      <p:sp>
        <p:nvSpPr>
          <p:cNvPr id="233" name="Google Shape;233;g1f88252dc4_0_6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1f88252dc4_0_6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8" name="Shape 238"/>
        <p:cNvGrpSpPr/>
        <p:nvPr/>
      </p:nvGrpSpPr>
      <p:grpSpPr>
        <a:xfrm>
          <a:off x="0" y="0"/>
          <a:ext cx="0" cy="0"/>
          <a:chOff x="0" y="0"/>
          <a:chExt cx="0" cy="0"/>
        </a:xfrm>
      </p:grpSpPr>
      <p:sp>
        <p:nvSpPr>
          <p:cNvPr id="239" name="Google Shape;239;g7b9b5da29c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7b9b5da29c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4" name="Shape 244"/>
        <p:cNvGrpSpPr/>
        <p:nvPr/>
      </p:nvGrpSpPr>
      <p:grpSpPr>
        <a:xfrm>
          <a:off x="0" y="0"/>
          <a:ext cx="0" cy="0"/>
          <a:chOff x="0" y="0"/>
          <a:chExt cx="0" cy="0"/>
        </a:xfrm>
      </p:grpSpPr>
      <p:sp>
        <p:nvSpPr>
          <p:cNvPr id="245" name="Google Shape;245;g6c8a3f2bcd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6c8a3f2bcd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0" name="Shape 250"/>
        <p:cNvGrpSpPr/>
        <p:nvPr/>
      </p:nvGrpSpPr>
      <p:grpSpPr>
        <a:xfrm>
          <a:off x="0" y="0"/>
          <a:ext cx="0" cy="0"/>
          <a:chOff x="0" y="0"/>
          <a:chExt cx="0" cy="0"/>
        </a:xfrm>
      </p:grpSpPr>
      <p:sp>
        <p:nvSpPr>
          <p:cNvPr id="251" name="Google Shape;251;g7b9b5da29c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7b9b5da29c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6" name="Shape 256"/>
        <p:cNvGrpSpPr/>
        <p:nvPr/>
      </p:nvGrpSpPr>
      <p:grpSpPr>
        <a:xfrm>
          <a:off x="0" y="0"/>
          <a:ext cx="0" cy="0"/>
          <a:chOff x="0" y="0"/>
          <a:chExt cx="0" cy="0"/>
        </a:xfrm>
      </p:grpSpPr>
      <p:sp>
        <p:nvSpPr>
          <p:cNvPr id="257" name="Google Shape;257;g6c8a3f2bcd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6c8a3f2bcd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2" name="Shape 262"/>
        <p:cNvGrpSpPr/>
        <p:nvPr/>
      </p:nvGrpSpPr>
      <p:grpSpPr>
        <a:xfrm>
          <a:off x="0" y="0"/>
          <a:ext cx="0" cy="0"/>
          <a:chOff x="0" y="0"/>
          <a:chExt cx="0" cy="0"/>
        </a:xfrm>
      </p:grpSpPr>
      <p:sp>
        <p:nvSpPr>
          <p:cNvPr id="263" name="Google Shape;263;g7b9b5da29c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7b9b5da29c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2" name="Shape 272"/>
        <p:cNvGrpSpPr/>
        <p:nvPr/>
      </p:nvGrpSpPr>
      <p:grpSpPr>
        <a:xfrm>
          <a:off x="0" y="0"/>
          <a:ext cx="0" cy="0"/>
          <a:chOff x="0" y="0"/>
          <a:chExt cx="0" cy="0"/>
        </a:xfrm>
      </p:grpSpPr>
      <p:sp>
        <p:nvSpPr>
          <p:cNvPr id="273" name="Google Shape;273;g7b9b5da29c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7b9b5da29c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8" name="Shape 278"/>
        <p:cNvGrpSpPr/>
        <p:nvPr/>
      </p:nvGrpSpPr>
      <p:grpSpPr>
        <a:xfrm>
          <a:off x="0" y="0"/>
          <a:ext cx="0" cy="0"/>
          <a:chOff x="0" y="0"/>
          <a:chExt cx="0" cy="0"/>
        </a:xfrm>
      </p:grpSpPr>
      <p:sp>
        <p:nvSpPr>
          <p:cNvPr id="279" name="Google Shape;279;g7b9b5da29c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7b9b5da29c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4" name="Shape 284"/>
        <p:cNvGrpSpPr/>
        <p:nvPr/>
      </p:nvGrpSpPr>
      <p:grpSpPr>
        <a:xfrm>
          <a:off x="0" y="0"/>
          <a:ext cx="0" cy="0"/>
          <a:chOff x="0" y="0"/>
          <a:chExt cx="0" cy="0"/>
        </a:xfrm>
      </p:grpSpPr>
      <p:sp>
        <p:nvSpPr>
          <p:cNvPr id="285" name="Google Shape;285;g7b9b5da29c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7b9b5da29c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9" name="Shape 179"/>
        <p:cNvGrpSpPr/>
        <p:nvPr/>
      </p:nvGrpSpPr>
      <p:grpSpPr>
        <a:xfrm>
          <a:off x="0" y="0"/>
          <a:ext cx="0" cy="0"/>
          <a:chOff x="0" y="0"/>
          <a:chExt cx="0" cy="0"/>
        </a:xfrm>
      </p:grpSpPr>
      <p:sp>
        <p:nvSpPr>
          <p:cNvPr id="180" name="Google Shape;180;g1f88252dc4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1f88252dc4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9" name="Shape 289"/>
        <p:cNvGrpSpPr/>
        <p:nvPr/>
      </p:nvGrpSpPr>
      <p:grpSpPr>
        <a:xfrm>
          <a:off x="0" y="0"/>
          <a:ext cx="0" cy="0"/>
          <a:chOff x="0" y="0"/>
          <a:chExt cx="0" cy="0"/>
        </a:xfrm>
      </p:grpSpPr>
      <p:sp>
        <p:nvSpPr>
          <p:cNvPr id="290" name="Google Shape;290;g7b9b5da29c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7b9b5da29c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4" name="Shape 294"/>
        <p:cNvGrpSpPr/>
        <p:nvPr/>
      </p:nvGrpSpPr>
      <p:grpSpPr>
        <a:xfrm>
          <a:off x="0" y="0"/>
          <a:ext cx="0" cy="0"/>
          <a:chOff x="0" y="0"/>
          <a:chExt cx="0" cy="0"/>
        </a:xfrm>
      </p:grpSpPr>
      <p:sp>
        <p:nvSpPr>
          <p:cNvPr id="295" name="Google Shape;295;g6c8a3f2bcd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6c8a3f2bcd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0" name="Shape 300"/>
        <p:cNvGrpSpPr/>
        <p:nvPr/>
      </p:nvGrpSpPr>
      <p:grpSpPr>
        <a:xfrm>
          <a:off x="0" y="0"/>
          <a:ext cx="0" cy="0"/>
          <a:chOff x="0" y="0"/>
          <a:chExt cx="0" cy="0"/>
        </a:xfrm>
      </p:grpSpPr>
      <p:sp>
        <p:nvSpPr>
          <p:cNvPr id="301" name="Google Shape;301;g6c8a3f2bcd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6c8a3f2bcd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8" name="Shape 308"/>
        <p:cNvGrpSpPr/>
        <p:nvPr/>
      </p:nvGrpSpPr>
      <p:grpSpPr>
        <a:xfrm>
          <a:off x="0" y="0"/>
          <a:ext cx="0" cy="0"/>
          <a:chOff x="0" y="0"/>
          <a:chExt cx="0" cy="0"/>
        </a:xfrm>
      </p:grpSpPr>
      <p:sp>
        <p:nvSpPr>
          <p:cNvPr id="309" name="Google Shape;309;g6c8a3f2bcd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6c8a3f2bcd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5" name="Shape 315"/>
        <p:cNvGrpSpPr/>
        <p:nvPr/>
      </p:nvGrpSpPr>
      <p:grpSpPr>
        <a:xfrm>
          <a:off x="0" y="0"/>
          <a:ext cx="0" cy="0"/>
          <a:chOff x="0" y="0"/>
          <a:chExt cx="0" cy="0"/>
        </a:xfrm>
      </p:grpSpPr>
      <p:sp>
        <p:nvSpPr>
          <p:cNvPr id="316" name="Google Shape;316;g7b9b5da29c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7b9b5da29c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2" name="Shape 322"/>
        <p:cNvGrpSpPr/>
        <p:nvPr/>
      </p:nvGrpSpPr>
      <p:grpSpPr>
        <a:xfrm>
          <a:off x="0" y="0"/>
          <a:ext cx="0" cy="0"/>
          <a:chOff x="0" y="0"/>
          <a:chExt cx="0" cy="0"/>
        </a:xfrm>
      </p:grpSpPr>
      <p:sp>
        <p:nvSpPr>
          <p:cNvPr id="323" name="Google Shape;323;g7b9b5da29c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7b9b5da29c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8" name="Shape 328"/>
        <p:cNvGrpSpPr/>
        <p:nvPr/>
      </p:nvGrpSpPr>
      <p:grpSpPr>
        <a:xfrm>
          <a:off x="0" y="0"/>
          <a:ext cx="0" cy="0"/>
          <a:chOff x="0" y="0"/>
          <a:chExt cx="0" cy="0"/>
        </a:xfrm>
      </p:grpSpPr>
      <p:sp>
        <p:nvSpPr>
          <p:cNvPr id="329" name="Google Shape;329;g7b9b5da29c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7b9b5da29c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4" name="Shape 334"/>
        <p:cNvGrpSpPr/>
        <p:nvPr/>
      </p:nvGrpSpPr>
      <p:grpSpPr>
        <a:xfrm>
          <a:off x="0" y="0"/>
          <a:ext cx="0" cy="0"/>
          <a:chOff x="0" y="0"/>
          <a:chExt cx="0" cy="0"/>
        </a:xfrm>
      </p:grpSpPr>
      <p:sp>
        <p:nvSpPr>
          <p:cNvPr id="335" name="Google Shape;335;g7b9b5da29c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7b9b5da29c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0" name="Shape 340"/>
        <p:cNvGrpSpPr/>
        <p:nvPr/>
      </p:nvGrpSpPr>
      <p:grpSpPr>
        <a:xfrm>
          <a:off x="0" y="0"/>
          <a:ext cx="0" cy="0"/>
          <a:chOff x="0" y="0"/>
          <a:chExt cx="0" cy="0"/>
        </a:xfrm>
      </p:grpSpPr>
      <p:sp>
        <p:nvSpPr>
          <p:cNvPr id="341" name="Google Shape;341;g7bc3236c56_2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7bc3236c56_2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5" name="Shape 345"/>
        <p:cNvGrpSpPr/>
        <p:nvPr/>
      </p:nvGrpSpPr>
      <p:grpSpPr>
        <a:xfrm>
          <a:off x="0" y="0"/>
          <a:ext cx="0" cy="0"/>
          <a:chOff x="0" y="0"/>
          <a:chExt cx="0" cy="0"/>
        </a:xfrm>
      </p:grpSpPr>
      <p:sp>
        <p:nvSpPr>
          <p:cNvPr id="346" name="Google Shape;346;g1f88252dc4_0_15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1f88252dc4_0_15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6" name="Shape 186"/>
        <p:cNvGrpSpPr/>
        <p:nvPr/>
      </p:nvGrpSpPr>
      <p:grpSpPr>
        <a:xfrm>
          <a:off x="0" y="0"/>
          <a:ext cx="0" cy="0"/>
          <a:chOff x="0" y="0"/>
          <a:chExt cx="0" cy="0"/>
        </a:xfrm>
      </p:grpSpPr>
      <p:sp>
        <p:nvSpPr>
          <p:cNvPr id="187" name="Google Shape;187;g1f88252dc4_0_2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1f88252dc4_0_2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1" name="Shape 191"/>
        <p:cNvGrpSpPr/>
        <p:nvPr/>
      </p:nvGrpSpPr>
      <p:grpSpPr>
        <a:xfrm>
          <a:off x="0" y="0"/>
          <a:ext cx="0" cy="0"/>
          <a:chOff x="0" y="0"/>
          <a:chExt cx="0" cy="0"/>
        </a:xfrm>
      </p:grpSpPr>
      <p:sp>
        <p:nvSpPr>
          <p:cNvPr id="192" name="Google Shape;192;g6c8a3f2bc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6c8a3f2bc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7" name="Shape 197"/>
        <p:cNvGrpSpPr/>
        <p:nvPr/>
      </p:nvGrpSpPr>
      <p:grpSpPr>
        <a:xfrm>
          <a:off x="0" y="0"/>
          <a:ext cx="0" cy="0"/>
          <a:chOff x="0" y="0"/>
          <a:chExt cx="0" cy="0"/>
        </a:xfrm>
      </p:grpSpPr>
      <p:sp>
        <p:nvSpPr>
          <p:cNvPr id="198" name="Google Shape;198;g6c8a3f2bcd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6c8a3f2bcd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3" name="Shape 203"/>
        <p:cNvGrpSpPr/>
        <p:nvPr/>
      </p:nvGrpSpPr>
      <p:grpSpPr>
        <a:xfrm>
          <a:off x="0" y="0"/>
          <a:ext cx="0" cy="0"/>
          <a:chOff x="0" y="0"/>
          <a:chExt cx="0" cy="0"/>
        </a:xfrm>
      </p:grpSpPr>
      <p:sp>
        <p:nvSpPr>
          <p:cNvPr id="204" name="Google Shape;204;g6c8a3f2bcd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6c8a3f2bcd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9" name="Shape 209"/>
        <p:cNvGrpSpPr/>
        <p:nvPr/>
      </p:nvGrpSpPr>
      <p:grpSpPr>
        <a:xfrm>
          <a:off x="0" y="0"/>
          <a:ext cx="0" cy="0"/>
          <a:chOff x="0" y="0"/>
          <a:chExt cx="0" cy="0"/>
        </a:xfrm>
      </p:grpSpPr>
      <p:sp>
        <p:nvSpPr>
          <p:cNvPr id="210" name="Google Shape;210;g1f88252dc4_0_3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1f88252dc4_0_3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5" name="Shape 215"/>
        <p:cNvGrpSpPr/>
        <p:nvPr/>
      </p:nvGrpSpPr>
      <p:grpSpPr>
        <a:xfrm>
          <a:off x="0" y="0"/>
          <a:ext cx="0" cy="0"/>
          <a:chOff x="0" y="0"/>
          <a:chExt cx="0" cy="0"/>
        </a:xfrm>
      </p:grpSpPr>
      <p:sp>
        <p:nvSpPr>
          <p:cNvPr id="216" name="Google Shape;216;g7bc3236c56_2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7bc3236c56_2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1" name="Shape 221"/>
        <p:cNvGrpSpPr/>
        <p:nvPr/>
      </p:nvGrpSpPr>
      <p:grpSpPr>
        <a:xfrm>
          <a:off x="0" y="0"/>
          <a:ext cx="0" cy="0"/>
          <a:chOff x="0" y="0"/>
          <a:chExt cx="0" cy="0"/>
        </a:xfrm>
      </p:grpSpPr>
      <p:sp>
        <p:nvSpPr>
          <p:cNvPr id="222" name="Google Shape;222;g7bc3236c56_2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7bc3236c56_2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lt2"/>
        </a:solidFill>
      </p:bgPr>
    </p:bg>
    <p:spTree>
      <p:nvGrpSpPr>
        <p:cNvPr id="9" name="Shape 9"/>
        <p:cNvGrpSpPr/>
        <p:nvPr/>
      </p:nvGrpSpPr>
      <p:grpSpPr>
        <a:xfrm>
          <a:off x="0" y="0"/>
          <a:ext cx="0" cy="0"/>
          <a:chOff x="0" y="0"/>
          <a:chExt cx="0" cy="0"/>
        </a:xfrm>
      </p:grpSpPr>
      <p:pic>
        <p:nvPicPr>
          <p:cNvPr descr="shutterstock_429987889_edited.jpg" id="10" name="Google Shape;10;p2"/>
          <p:cNvPicPr preferRelativeResize="0"/>
          <p:nvPr/>
        </p:nvPicPr>
        <p:blipFill rotWithShape="1">
          <a:blip r:embed="rId2">
            <a:alphaModFix/>
          </a:blip>
          <a:srcRect b="23591" l="0" r="0" t="21799"/>
          <a:stretch/>
        </p:blipFill>
        <p:spPr>
          <a:xfrm>
            <a:off x="0" y="487825"/>
            <a:ext cx="9144000" cy="4655676"/>
          </a:xfrm>
          <a:prstGeom prst="rect">
            <a:avLst/>
          </a:prstGeom>
          <a:noFill/>
          <a:ln>
            <a:noFill/>
          </a:ln>
        </p:spPr>
      </p:pic>
      <p:sp>
        <p:nvSpPr>
          <p:cNvPr id="11" name="Google Shape;11;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 name="Google Shape;12;p2"/>
          <p:cNvGrpSpPr/>
          <p:nvPr/>
        </p:nvGrpSpPr>
        <p:grpSpPr>
          <a:xfrm>
            <a:off x="830392" y="1191256"/>
            <a:ext cx="745763" cy="45826"/>
            <a:chOff x="4580561" y="2589004"/>
            <a:chExt cx="1064464" cy="25200"/>
          </a:xfrm>
        </p:grpSpPr>
        <p:sp>
          <p:nvSpPr>
            <p:cNvPr id="13" name="Google Shape;13;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 name="Google Shape;15;p2"/>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p:txBody>
      </p:sp>
      <p:sp>
        <p:nvSpPr>
          <p:cNvPr id="16" name="Google Shape;16;p2"/>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7" name="Google Shape;17;p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8" name="Google Shape;18;p2"/>
          <p:cNvSpPr txBox="1"/>
          <p:nvPr/>
        </p:nvSpPr>
        <p:spPr>
          <a:xfrm>
            <a:off x="226550" y="78500"/>
            <a:ext cx="9981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latin typeface="Raleway"/>
                <a:ea typeface="Raleway"/>
                <a:cs typeface="Raleway"/>
                <a:sym typeface="Raleway"/>
              </a:rPr>
              <a:t>Confidential</a:t>
            </a:r>
            <a:endParaRPr b="1" sz="600">
              <a:latin typeface="Raleway"/>
              <a:ea typeface="Raleway"/>
              <a:cs typeface="Raleway"/>
              <a:sym typeface="Raleway"/>
            </a:endParaRPr>
          </a:p>
        </p:txBody>
      </p:sp>
      <p:sp>
        <p:nvSpPr>
          <p:cNvPr id="19" name="Google Shape;19;p2"/>
          <p:cNvSpPr txBox="1"/>
          <p:nvPr/>
        </p:nvSpPr>
        <p:spPr>
          <a:xfrm>
            <a:off x="1296767" y="78500"/>
            <a:ext cx="21006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latin typeface="Raleway"/>
                <a:ea typeface="Raleway"/>
                <a:cs typeface="Raleway"/>
                <a:sym typeface="Raleway"/>
              </a:rPr>
              <a:t>Customized for </a:t>
            </a:r>
            <a:r>
              <a:rPr b="1" lang="en-GB" sz="600">
                <a:latin typeface="Raleway"/>
                <a:ea typeface="Raleway"/>
                <a:cs typeface="Raleway"/>
                <a:sym typeface="Raleway"/>
              </a:rPr>
              <a:t>Lorem Ipsum LLC</a:t>
            </a:r>
            <a:endParaRPr sz="600">
              <a:latin typeface="Raleway"/>
              <a:ea typeface="Raleway"/>
              <a:cs typeface="Raleway"/>
              <a:sym typeface="Raleway"/>
            </a:endParaRPr>
          </a:p>
        </p:txBody>
      </p:sp>
      <p:sp>
        <p:nvSpPr>
          <p:cNvPr id="20" name="Google Shape;20;p2"/>
          <p:cNvSpPr txBox="1"/>
          <p:nvPr/>
        </p:nvSpPr>
        <p:spPr>
          <a:xfrm>
            <a:off x="8213935" y="78500"/>
            <a:ext cx="705900" cy="321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GB" sz="600">
                <a:latin typeface="Raleway"/>
                <a:ea typeface="Raleway"/>
                <a:cs typeface="Raleway"/>
                <a:sym typeface="Raleway"/>
              </a:rPr>
              <a:t>Version 1.0</a:t>
            </a:r>
            <a:endParaRPr b="1" sz="600">
              <a:latin typeface="Raleway"/>
              <a:ea typeface="Raleway"/>
              <a:cs typeface="Raleway"/>
              <a:sym typeface="Raleway"/>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3"/>
        </a:solidFill>
      </p:bgPr>
    </p:bg>
    <p:spTree>
      <p:nvGrpSpPr>
        <p:cNvPr id="109" name="Shape 109"/>
        <p:cNvGrpSpPr/>
        <p:nvPr/>
      </p:nvGrpSpPr>
      <p:grpSpPr>
        <a:xfrm>
          <a:off x="0" y="0"/>
          <a:ext cx="0" cy="0"/>
          <a:chOff x="0" y="0"/>
          <a:chExt cx="0" cy="0"/>
        </a:xfrm>
      </p:grpSpPr>
      <p:grpSp>
        <p:nvGrpSpPr>
          <p:cNvPr id="110" name="Google Shape;110;p11"/>
          <p:cNvGrpSpPr/>
          <p:nvPr/>
        </p:nvGrpSpPr>
        <p:grpSpPr>
          <a:xfrm>
            <a:off x="830392" y="4169130"/>
            <a:ext cx="745763" cy="45826"/>
            <a:chOff x="4580561" y="2589004"/>
            <a:chExt cx="1064464" cy="25200"/>
          </a:xfrm>
        </p:grpSpPr>
        <p:sp>
          <p:nvSpPr>
            <p:cNvPr id="111" name="Google Shape;111;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3" name="Google Shape;113;p11"/>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14" name="Google Shape;114;p1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115" name="Google Shape;115;p11">
            <a:hlinkClick/>
          </p:cNvPr>
          <p:cNvSpPr/>
          <p:nvPr/>
        </p:nvSpPr>
        <p:spPr>
          <a:xfrm>
            <a:off x="8280450" y="0"/>
            <a:ext cx="863400" cy="454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6" name="Google Shape;116;p11">
            <a:hlinkClick/>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17" name="Google Shape;117;p11">
            <a:hlinkClick/>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18" name="Google Shape;118;p11">
            <a:hlinkClick/>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119" name="Shape 119"/>
        <p:cNvGrpSpPr/>
        <p:nvPr/>
      </p:nvGrpSpPr>
      <p:grpSpPr>
        <a:xfrm>
          <a:off x="0" y="0"/>
          <a:ext cx="0" cy="0"/>
          <a:chOff x="0" y="0"/>
          <a:chExt cx="0" cy="0"/>
        </a:xfrm>
      </p:grpSpPr>
      <p:sp>
        <p:nvSpPr>
          <p:cNvPr id="120" name="Google Shape;120;p12"/>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1" name="Google Shape;121;p12"/>
          <p:cNvGrpSpPr/>
          <p:nvPr/>
        </p:nvGrpSpPr>
        <p:grpSpPr>
          <a:xfrm>
            <a:off x="830392" y="1191256"/>
            <a:ext cx="745763" cy="45826"/>
            <a:chOff x="4580561" y="2589004"/>
            <a:chExt cx="1064464" cy="25200"/>
          </a:xfrm>
        </p:grpSpPr>
        <p:sp>
          <p:nvSpPr>
            <p:cNvPr id="122" name="Google Shape;122;p1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4" name="Google Shape;124;p12"/>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125" name="Google Shape;125;p12"/>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26" name="Google Shape;126;p12"/>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27" name="Google Shape;127;p1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28" name="Google Shape;128;p12">
            <a:hlinkClick/>
          </p:cNvPr>
          <p:cNvSpPr/>
          <p:nvPr/>
        </p:nvSpPr>
        <p:spPr>
          <a:xfrm>
            <a:off x="8280450" y="0"/>
            <a:ext cx="863400" cy="454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9" name="Google Shape;129;p12">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0" name="Google Shape;130;p12">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1" name="Google Shape;131;p12">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132" name="Shape 132"/>
        <p:cNvGrpSpPr/>
        <p:nvPr/>
      </p:nvGrpSpPr>
      <p:grpSpPr>
        <a:xfrm>
          <a:off x="0" y="0"/>
          <a:ext cx="0" cy="0"/>
          <a:chOff x="0" y="0"/>
          <a:chExt cx="0" cy="0"/>
        </a:xfrm>
      </p:grpSpPr>
      <p:sp>
        <p:nvSpPr>
          <p:cNvPr id="133" name="Google Shape;133;p13"/>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34" name="Google Shape;134;p1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35" name="Google Shape;135;p13">
            <a:hlinkClick/>
          </p:cNvPr>
          <p:cNvSpPr/>
          <p:nvPr/>
        </p:nvSpPr>
        <p:spPr>
          <a:xfrm>
            <a:off x="8280450" y="0"/>
            <a:ext cx="863400" cy="454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6" name="Google Shape;136;p13">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7" name="Google Shape;137;p13">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8" name="Google Shape;138;p13">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dk1"/>
        </a:solidFill>
      </p:bgPr>
    </p:bg>
    <p:spTree>
      <p:nvGrpSpPr>
        <p:cNvPr id="139" name="Shape 139"/>
        <p:cNvGrpSpPr/>
        <p:nvPr/>
      </p:nvGrpSpPr>
      <p:grpSpPr>
        <a:xfrm>
          <a:off x="0" y="0"/>
          <a:ext cx="0" cy="0"/>
          <a:chOff x="0" y="0"/>
          <a:chExt cx="0" cy="0"/>
        </a:xfrm>
      </p:grpSpPr>
      <p:grpSp>
        <p:nvGrpSpPr>
          <p:cNvPr id="140" name="Google Shape;140;p14"/>
          <p:cNvGrpSpPr/>
          <p:nvPr/>
        </p:nvGrpSpPr>
        <p:grpSpPr>
          <a:xfrm>
            <a:off x="830392" y="4169130"/>
            <a:ext cx="745763" cy="45826"/>
            <a:chOff x="4580561" y="2589004"/>
            <a:chExt cx="1064464" cy="25200"/>
          </a:xfrm>
        </p:grpSpPr>
        <p:sp>
          <p:nvSpPr>
            <p:cNvPr id="141" name="Google Shape;141;p1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3" name="Google Shape;143;p14"/>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144" name="Google Shape;144;p14"/>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1600"/>
              </a:spcBef>
              <a:spcAft>
                <a:spcPts val="0"/>
              </a:spcAft>
              <a:buClr>
                <a:schemeClr val="lt1"/>
              </a:buClr>
              <a:buSzPts val="1100"/>
              <a:buChar char="○"/>
              <a:defRPr>
                <a:solidFill>
                  <a:schemeClr val="lt1"/>
                </a:solidFill>
              </a:defRPr>
            </a:lvl2pPr>
            <a:lvl3pPr indent="-298450" lvl="2" marL="1371600">
              <a:spcBef>
                <a:spcPts val="1600"/>
              </a:spcBef>
              <a:spcAft>
                <a:spcPts val="0"/>
              </a:spcAft>
              <a:buClr>
                <a:schemeClr val="lt1"/>
              </a:buClr>
              <a:buSzPts val="1100"/>
              <a:buChar char="■"/>
              <a:defRPr>
                <a:solidFill>
                  <a:schemeClr val="lt1"/>
                </a:solidFill>
              </a:defRPr>
            </a:lvl3pPr>
            <a:lvl4pPr indent="-298450" lvl="3" marL="1828800">
              <a:spcBef>
                <a:spcPts val="1600"/>
              </a:spcBef>
              <a:spcAft>
                <a:spcPts val="0"/>
              </a:spcAft>
              <a:buClr>
                <a:schemeClr val="lt1"/>
              </a:buClr>
              <a:buSzPts val="1100"/>
              <a:buChar char="●"/>
              <a:defRPr>
                <a:solidFill>
                  <a:schemeClr val="lt1"/>
                </a:solidFill>
              </a:defRPr>
            </a:lvl4pPr>
            <a:lvl5pPr indent="-298450" lvl="4" marL="2286000">
              <a:spcBef>
                <a:spcPts val="1600"/>
              </a:spcBef>
              <a:spcAft>
                <a:spcPts val="0"/>
              </a:spcAft>
              <a:buClr>
                <a:schemeClr val="lt1"/>
              </a:buClr>
              <a:buSzPts val="1100"/>
              <a:buChar char="○"/>
              <a:defRPr>
                <a:solidFill>
                  <a:schemeClr val="lt1"/>
                </a:solidFill>
              </a:defRPr>
            </a:lvl5pPr>
            <a:lvl6pPr indent="-298450" lvl="5" marL="2743200">
              <a:spcBef>
                <a:spcPts val="1600"/>
              </a:spcBef>
              <a:spcAft>
                <a:spcPts val="0"/>
              </a:spcAft>
              <a:buClr>
                <a:schemeClr val="lt1"/>
              </a:buClr>
              <a:buSzPts val="1100"/>
              <a:buChar char="■"/>
              <a:defRPr>
                <a:solidFill>
                  <a:schemeClr val="lt1"/>
                </a:solidFill>
              </a:defRPr>
            </a:lvl6pPr>
            <a:lvl7pPr indent="-298450" lvl="6" marL="3200400">
              <a:spcBef>
                <a:spcPts val="1600"/>
              </a:spcBef>
              <a:spcAft>
                <a:spcPts val="0"/>
              </a:spcAft>
              <a:buClr>
                <a:schemeClr val="lt1"/>
              </a:buClr>
              <a:buSzPts val="1100"/>
              <a:buChar char="●"/>
              <a:defRPr>
                <a:solidFill>
                  <a:schemeClr val="lt1"/>
                </a:solidFill>
              </a:defRPr>
            </a:lvl7pPr>
            <a:lvl8pPr indent="-298450" lvl="7" marL="3657600">
              <a:spcBef>
                <a:spcPts val="1600"/>
              </a:spcBef>
              <a:spcAft>
                <a:spcPts val="0"/>
              </a:spcAft>
              <a:buClr>
                <a:schemeClr val="lt1"/>
              </a:buClr>
              <a:buSzPts val="1100"/>
              <a:buChar char="○"/>
              <a:defRPr>
                <a:solidFill>
                  <a:schemeClr val="lt1"/>
                </a:solidFill>
              </a:defRPr>
            </a:lvl8pPr>
            <a:lvl9pPr indent="-298450" lvl="8" marL="4114800">
              <a:spcBef>
                <a:spcPts val="1600"/>
              </a:spcBef>
              <a:spcAft>
                <a:spcPts val="1600"/>
              </a:spcAft>
              <a:buClr>
                <a:schemeClr val="lt1"/>
              </a:buClr>
              <a:buSzPts val="1100"/>
              <a:buChar char="■"/>
              <a:defRPr>
                <a:solidFill>
                  <a:schemeClr val="lt1"/>
                </a:solidFill>
              </a:defRPr>
            </a:lvl9pPr>
          </a:lstStyle>
          <a:p/>
        </p:txBody>
      </p:sp>
      <p:sp>
        <p:nvSpPr>
          <p:cNvPr id="145" name="Google Shape;145;p1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146" name="Google Shape;146;p14">
            <a:hlinkClick/>
          </p:cNvPr>
          <p:cNvSpPr/>
          <p:nvPr/>
        </p:nvSpPr>
        <p:spPr>
          <a:xfrm>
            <a:off x="8280450" y="0"/>
            <a:ext cx="863400" cy="454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7" name="Google Shape;147;p14">
            <a:hlinkClick/>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48" name="Google Shape;148;p14">
            <a:hlinkClick/>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49" name="Google Shape;149;p14">
            <a:hlinkClick/>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50" name="Shape 150"/>
        <p:cNvGrpSpPr/>
        <p:nvPr/>
      </p:nvGrpSpPr>
      <p:grpSpPr>
        <a:xfrm>
          <a:off x="0" y="0"/>
          <a:ext cx="0" cy="0"/>
          <a:chOff x="0" y="0"/>
          <a:chExt cx="0" cy="0"/>
        </a:xfrm>
      </p:grpSpPr>
      <p:sp>
        <p:nvSpPr>
          <p:cNvPr id="151" name="Google Shape;151;p1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52" name="Google Shape;152;p15">
            <a:hlinkClick/>
          </p:cNvPr>
          <p:cNvSpPr/>
          <p:nvPr/>
        </p:nvSpPr>
        <p:spPr>
          <a:xfrm>
            <a:off x="8280450" y="0"/>
            <a:ext cx="863400" cy="454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3" name="Google Shape;153;p15">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54" name="Google Shape;154;p15">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55" name="Google Shape;155;p15">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OC">
  <p:cSld name="SECTION_HEADER_1">
    <p:bg>
      <p:bgPr>
        <a:solidFill>
          <a:schemeClr val="dk1"/>
        </a:solidFill>
      </p:bgPr>
    </p:bg>
    <p:spTree>
      <p:nvGrpSpPr>
        <p:cNvPr id="156" name="Shape 156"/>
        <p:cNvGrpSpPr/>
        <p:nvPr/>
      </p:nvGrpSpPr>
      <p:grpSpPr>
        <a:xfrm>
          <a:off x="0" y="0"/>
          <a:ext cx="0" cy="0"/>
          <a:chOff x="0" y="0"/>
          <a:chExt cx="0" cy="0"/>
        </a:xfrm>
      </p:grpSpPr>
      <p:sp>
        <p:nvSpPr>
          <p:cNvPr id="157" name="Google Shape;157;p16"/>
          <p:cNvSpPr txBox="1"/>
          <p:nvPr>
            <p:ph type="title"/>
          </p:nvPr>
        </p:nvSpPr>
        <p:spPr>
          <a:xfrm>
            <a:off x="1308150" y="1318650"/>
            <a:ext cx="7110000" cy="5352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2600"/>
              <a:buNone/>
              <a:defRPr sz="2600">
                <a:solidFill>
                  <a:srgbClr val="FFFFFF"/>
                </a:solidFill>
              </a:defRPr>
            </a:lvl1pPr>
            <a:lvl2pPr lvl="1" rtl="0">
              <a:spcBef>
                <a:spcPts val="0"/>
              </a:spcBef>
              <a:spcAft>
                <a:spcPts val="0"/>
              </a:spcAft>
              <a:buClr>
                <a:srgbClr val="FFFFFF"/>
              </a:buClr>
              <a:buSzPts val="2600"/>
              <a:buNone/>
              <a:defRPr sz="2600">
                <a:solidFill>
                  <a:srgbClr val="FFFFFF"/>
                </a:solidFill>
              </a:defRPr>
            </a:lvl2pPr>
            <a:lvl3pPr lvl="2" rtl="0">
              <a:spcBef>
                <a:spcPts val="0"/>
              </a:spcBef>
              <a:spcAft>
                <a:spcPts val="0"/>
              </a:spcAft>
              <a:buClr>
                <a:srgbClr val="FFFFFF"/>
              </a:buClr>
              <a:buSzPts val="2600"/>
              <a:buNone/>
              <a:defRPr sz="2600">
                <a:solidFill>
                  <a:srgbClr val="FFFFFF"/>
                </a:solidFill>
              </a:defRPr>
            </a:lvl3pPr>
            <a:lvl4pPr lvl="3" rtl="0">
              <a:spcBef>
                <a:spcPts val="0"/>
              </a:spcBef>
              <a:spcAft>
                <a:spcPts val="0"/>
              </a:spcAft>
              <a:buClr>
                <a:srgbClr val="FFFFFF"/>
              </a:buClr>
              <a:buSzPts val="2600"/>
              <a:buNone/>
              <a:defRPr sz="2600">
                <a:solidFill>
                  <a:srgbClr val="FFFFFF"/>
                </a:solidFill>
              </a:defRPr>
            </a:lvl4pPr>
            <a:lvl5pPr lvl="4" rtl="0">
              <a:spcBef>
                <a:spcPts val="0"/>
              </a:spcBef>
              <a:spcAft>
                <a:spcPts val="0"/>
              </a:spcAft>
              <a:buClr>
                <a:srgbClr val="FFFFFF"/>
              </a:buClr>
              <a:buSzPts val="2600"/>
              <a:buNone/>
              <a:defRPr sz="2600">
                <a:solidFill>
                  <a:srgbClr val="FFFFFF"/>
                </a:solidFill>
              </a:defRPr>
            </a:lvl5pPr>
            <a:lvl6pPr lvl="5" rtl="0">
              <a:spcBef>
                <a:spcPts val="0"/>
              </a:spcBef>
              <a:spcAft>
                <a:spcPts val="0"/>
              </a:spcAft>
              <a:buClr>
                <a:srgbClr val="FFFFFF"/>
              </a:buClr>
              <a:buSzPts val="2600"/>
              <a:buNone/>
              <a:defRPr sz="2600">
                <a:solidFill>
                  <a:srgbClr val="FFFFFF"/>
                </a:solidFill>
              </a:defRPr>
            </a:lvl6pPr>
            <a:lvl7pPr lvl="6" rtl="0">
              <a:spcBef>
                <a:spcPts val="0"/>
              </a:spcBef>
              <a:spcAft>
                <a:spcPts val="0"/>
              </a:spcAft>
              <a:buClr>
                <a:srgbClr val="FFFFFF"/>
              </a:buClr>
              <a:buSzPts val="2600"/>
              <a:buNone/>
              <a:defRPr sz="2600">
                <a:solidFill>
                  <a:srgbClr val="FFFFFF"/>
                </a:solidFill>
              </a:defRPr>
            </a:lvl7pPr>
            <a:lvl8pPr lvl="7" rtl="0">
              <a:spcBef>
                <a:spcPts val="0"/>
              </a:spcBef>
              <a:spcAft>
                <a:spcPts val="0"/>
              </a:spcAft>
              <a:buClr>
                <a:srgbClr val="FFFFFF"/>
              </a:buClr>
              <a:buSzPts val="2600"/>
              <a:buNone/>
              <a:defRPr sz="2600">
                <a:solidFill>
                  <a:srgbClr val="FFFFFF"/>
                </a:solidFill>
              </a:defRPr>
            </a:lvl8pPr>
            <a:lvl9pPr lvl="8" rtl="0">
              <a:spcBef>
                <a:spcPts val="0"/>
              </a:spcBef>
              <a:spcAft>
                <a:spcPts val="0"/>
              </a:spcAft>
              <a:buClr>
                <a:srgbClr val="FFFFFF"/>
              </a:buClr>
              <a:buSzPts val="2600"/>
              <a:buNone/>
              <a:defRPr sz="2600">
                <a:solidFill>
                  <a:srgbClr val="FFFFFF"/>
                </a:solidFill>
              </a:defRPr>
            </a:lvl9pPr>
          </a:lstStyle>
          <a:p/>
        </p:txBody>
      </p:sp>
      <p:sp>
        <p:nvSpPr>
          <p:cNvPr id="158" name="Google Shape;158;p1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159" name="Google Shape;159;p16"/>
          <p:cNvSpPr txBox="1"/>
          <p:nvPr/>
        </p:nvSpPr>
        <p:spPr>
          <a:xfrm>
            <a:off x="226550" y="78500"/>
            <a:ext cx="9981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solidFill>
                  <a:srgbClr val="FFFFFF"/>
                </a:solidFill>
                <a:latin typeface="Raleway"/>
                <a:ea typeface="Raleway"/>
                <a:cs typeface="Raleway"/>
                <a:sym typeface="Raleway"/>
              </a:rPr>
              <a:t>Confidential</a:t>
            </a:r>
            <a:endParaRPr b="1" sz="600">
              <a:solidFill>
                <a:srgbClr val="FFFFFF"/>
              </a:solidFill>
              <a:latin typeface="Raleway"/>
              <a:ea typeface="Raleway"/>
              <a:cs typeface="Raleway"/>
              <a:sym typeface="Raleway"/>
            </a:endParaRPr>
          </a:p>
        </p:txBody>
      </p:sp>
      <p:sp>
        <p:nvSpPr>
          <p:cNvPr id="160" name="Google Shape;160;p16"/>
          <p:cNvSpPr txBox="1"/>
          <p:nvPr/>
        </p:nvSpPr>
        <p:spPr>
          <a:xfrm>
            <a:off x="1296767" y="78500"/>
            <a:ext cx="21006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solidFill>
                  <a:srgbClr val="FFFFFF"/>
                </a:solidFill>
                <a:latin typeface="Raleway"/>
                <a:ea typeface="Raleway"/>
                <a:cs typeface="Raleway"/>
                <a:sym typeface="Raleway"/>
              </a:rPr>
              <a:t>Customized for </a:t>
            </a:r>
            <a:r>
              <a:rPr b="1" lang="en-GB" sz="600">
                <a:solidFill>
                  <a:srgbClr val="FFFFFF"/>
                </a:solidFill>
                <a:latin typeface="Raleway"/>
                <a:ea typeface="Raleway"/>
                <a:cs typeface="Raleway"/>
                <a:sym typeface="Raleway"/>
              </a:rPr>
              <a:t>Lorem Ipsum LLC</a:t>
            </a:r>
            <a:endParaRPr sz="600">
              <a:solidFill>
                <a:srgbClr val="FFFFFF"/>
              </a:solidFill>
              <a:latin typeface="Raleway"/>
              <a:ea typeface="Raleway"/>
              <a:cs typeface="Raleway"/>
              <a:sym typeface="Raleway"/>
            </a:endParaRPr>
          </a:p>
        </p:txBody>
      </p:sp>
      <p:sp>
        <p:nvSpPr>
          <p:cNvPr id="161" name="Google Shape;161;p16"/>
          <p:cNvSpPr txBox="1"/>
          <p:nvPr/>
        </p:nvSpPr>
        <p:spPr>
          <a:xfrm>
            <a:off x="8213935" y="78500"/>
            <a:ext cx="705900" cy="321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GB" sz="600">
                <a:solidFill>
                  <a:srgbClr val="FFFFFF"/>
                </a:solidFill>
                <a:latin typeface="Raleway"/>
                <a:ea typeface="Raleway"/>
                <a:cs typeface="Raleway"/>
                <a:sym typeface="Raleway"/>
              </a:rPr>
              <a:t>Version 1.0</a:t>
            </a:r>
            <a:endParaRPr b="1" sz="600">
              <a:solidFill>
                <a:srgbClr val="FFFFFF"/>
              </a:solidFill>
              <a:latin typeface="Raleway"/>
              <a:ea typeface="Raleway"/>
              <a:cs typeface="Raleway"/>
              <a:sym typeface="Raleway"/>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_alt1">
  <p:cSld name="SECTION_HEADER_2">
    <p:bg>
      <p:bgPr>
        <a:solidFill>
          <a:srgbClr val="434343"/>
        </a:solidFill>
      </p:bgPr>
    </p:bg>
    <p:spTree>
      <p:nvGrpSpPr>
        <p:cNvPr id="162" name="Shape 162"/>
        <p:cNvGrpSpPr/>
        <p:nvPr/>
      </p:nvGrpSpPr>
      <p:grpSpPr>
        <a:xfrm>
          <a:off x="0" y="0"/>
          <a:ext cx="0" cy="0"/>
          <a:chOff x="0" y="0"/>
          <a:chExt cx="0" cy="0"/>
        </a:xfrm>
      </p:grpSpPr>
      <p:grpSp>
        <p:nvGrpSpPr>
          <p:cNvPr id="163" name="Google Shape;163;p17"/>
          <p:cNvGrpSpPr/>
          <p:nvPr/>
        </p:nvGrpSpPr>
        <p:grpSpPr>
          <a:xfrm>
            <a:off x="830392" y="1191256"/>
            <a:ext cx="745763" cy="45826"/>
            <a:chOff x="4580561" y="2589004"/>
            <a:chExt cx="1064464" cy="25200"/>
          </a:xfrm>
        </p:grpSpPr>
        <p:sp>
          <p:nvSpPr>
            <p:cNvPr id="164" name="Google Shape;164;p1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6" name="Google Shape;166;p17"/>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67" name="Google Shape;167;p1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168" name="Google Shape;168;p17">
            <a:hlinkClick/>
          </p:cNvPr>
          <p:cNvSpPr/>
          <p:nvPr/>
        </p:nvSpPr>
        <p:spPr>
          <a:xfrm>
            <a:off x="8280450" y="0"/>
            <a:ext cx="863400" cy="454200"/>
          </a:xfrm>
          <a:prstGeom prst="rect">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9" name="Google Shape;169;p17">
            <a:hlinkClick/>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70" name="Google Shape;170;p17">
            <a:hlinkClick/>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71" name="Google Shape;171;p17">
            <a:hlinkClick/>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_alt1">
  <p:cSld name="TITLE_1">
    <p:bg>
      <p:bgPr>
        <a:solidFill>
          <a:schemeClr val="lt2"/>
        </a:solidFill>
      </p:bgPr>
    </p:bg>
    <p:spTree>
      <p:nvGrpSpPr>
        <p:cNvPr id="21" name="Shape 21"/>
        <p:cNvGrpSpPr/>
        <p:nvPr/>
      </p:nvGrpSpPr>
      <p:grpSpPr>
        <a:xfrm>
          <a:off x="0" y="0"/>
          <a:ext cx="0" cy="0"/>
          <a:chOff x="0" y="0"/>
          <a:chExt cx="0" cy="0"/>
        </a:xfrm>
      </p:grpSpPr>
      <p:pic>
        <p:nvPicPr>
          <p:cNvPr descr="shutterstock_429987889_edited.jpg" id="22" name="Google Shape;22;p3"/>
          <p:cNvPicPr preferRelativeResize="0"/>
          <p:nvPr/>
        </p:nvPicPr>
        <p:blipFill rotWithShape="1">
          <a:blip r:embed="rId2">
            <a:alphaModFix/>
          </a:blip>
          <a:srcRect b="23591" l="0" r="0" t="21799"/>
          <a:stretch/>
        </p:blipFill>
        <p:spPr>
          <a:xfrm>
            <a:off x="0" y="487825"/>
            <a:ext cx="9144000" cy="4655676"/>
          </a:xfrm>
          <a:prstGeom prst="rect">
            <a:avLst/>
          </a:prstGeom>
          <a:noFill/>
          <a:ln>
            <a:noFill/>
          </a:ln>
        </p:spPr>
      </p:pic>
      <p:sp>
        <p:nvSpPr>
          <p:cNvPr id="23" name="Google Shape;23;p3"/>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 name="Google Shape;24;p3"/>
          <p:cNvGrpSpPr/>
          <p:nvPr/>
        </p:nvGrpSpPr>
        <p:grpSpPr>
          <a:xfrm>
            <a:off x="830392" y="1191256"/>
            <a:ext cx="745763" cy="45826"/>
            <a:chOff x="4580561" y="2589004"/>
            <a:chExt cx="1064464" cy="25200"/>
          </a:xfrm>
        </p:grpSpPr>
        <p:sp>
          <p:nvSpPr>
            <p:cNvPr id="25" name="Google Shape;25;p3"/>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 name="Google Shape;27;p3"/>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4200"/>
              <a:buNone/>
              <a:defRPr sz="4200">
                <a:solidFill>
                  <a:schemeClr val="dk2"/>
                </a:solidFill>
              </a:defRPr>
            </a:lvl1pPr>
            <a:lvl2pPr lvl="1" rtl="0">
              <a:spcBef>
                <a:spcPts val="0"/>
              </a:spcBef>
              <a:spcAft>
                <a:spcPts val="0"/>
              </a:spcAft>
              <a:buClr>
                <a:schemeClr val="dk2"/>
              </a:buClr>
              <a:buSzPts val="4200"/>
              <a:buNone/>
              <a:defRPr sz="4200">
                <a:solidFill>
                  <a:schemeClr val="dk2"/>
                </a:solidFill>
              </a:defRPr>
            </a:lvl2pPr>
            <a:lvl3pPr lvl="2" rtl="0">
              <a:spcBef>
                <a:spcPts val="0"/>
              </a:spcBef>
              <a:spcAft>
                <a:spcPts val="0"/>
              </a:spcAft>
              <a:buClr>
                <a:schemeClr val="dk2"/>
              </a:buClr>
              <a:buSzPts val="4200"/>
              <a:buNone/>
              <a:defRPr sz="4200">
                <a:solidFill>
                  <a:schemeClr val="dk2"/>
                </a:solidFill>
              </a:defRPr>
            </a:lvl3pPr>
            <a:lvl4pPr lvl="3" rtl="0">
              <a:spcBef>
                <a:spcPts val="0"/>
              </a:spcBef>
              <a:spcAft>
                <a:spcPts val="0"/>
              </a:spcAft>
              <a:buClr>
                <a:schemeClr val="dk2"/>
              </a:buClr>
              <a:buSzPts val="4200"/>
              <a:buNone/>
              <a:defRPr sz="4200">
                <a:solidFill>
                  <a:schemeClr val="dk2"/>
                </a:solidFill>
              </a:defRPr>
            </a:lvl4pPr>
            <a:lvl5pPr lvl="4" rtl="0">
              <a:spcBef>
                <a:spcPts val="0"/>
              </a:spcBef>
              <a:spcAft>
                <a:spcPts val="0"/>
              </a:spcAft>
              <a:buClr>
                <a:schemeClr val="dk2"/>
              </a:buClr>
              <a:buSzPts val="4200"/>
              <a:buNone/>
              <a:defRPr sz="4200">
                <a:solidFill>
                  <a:schemeClr val="dk2"/>
                </a:solidFill>
              </a:defRPr>
            </a:lvl5pPr>
            <a:lvl6pPr lvl="5" rtl="0">
              <a:spcBef>
                <a:spcPts val="0"/>
              </a:spcBef>
              <a:spcAft>
                <a:spcPts val="0"/>
              </a:spcAft>
              <a:buClr>
                <a:schemeClr val="dk2"/>
              </a:buClr>
              <a:buSzPts val="4200"/>
              <a:buNone/>
              <a:defRPr sz="4200">
                <a:solidFill>
                  <a:schemeClr val="dk2"/>
                </a:solidFill>
              </a:defRPr>
            </a:lvl6pPr>
            <a:lvl7pPr lvl="6" rtl="0">
              <a:spcBef>
                <a:spcPts val="0"/>
              </a:spcBef>
              <a:spcAft>
                <a:spcPts val="0"/>
              </a:spcAft>
              <a:buClr>
                <a:schemeClr val="dk2"/>
              </a:buClr>
              <a:buSzPts val="4200"/>
              <a:buNone/>
              <a:defRPr sz="4200">
                <a:solidFill>
                  <a:schemeClr val="dk2"/>
                </a:solidFill>
              </a:defRPr>
            </a:lvl7pPr>
            <a:lvl8pPr lvl="7" rtl="0">
              <a:spcBef>
                <a:spcPts val="0"/>
              </a:spcBef>
              <a:spcAft>
                <a:spcPts val="0"/>
              </a:spcAft>
              <a:buClr>
                <a:schemeClr val="dk2"/>
              </a:buClr>
              <a:buSzPts val="4200"/>
              <a:buNone/>
              <a:defRPr sz="4200">
                <a:solidFill>
                  <a:schemeClr val="dk2"/>
                </a:solidFill>
              </a:defRPr>
            </a:lvl8pPr>
            <a:lvl9pPr lvl="8" rtl="0">
              <a:spcBef>
                <a:spcPts val="0"/>
              </a:spcBef>
              <a:spcAft>
                <a:spcPts val="0"/>
              </a:spcAft>
              <a:buClr>
                <a:schemeClr val="dk2"/>
              </a:buClr>
              <a:buSzPts val="4200"/>
              <a:buNone/>
              <a:defRPr sz="4200">
                <a:solidFill>
                  <a:schemeClr val="dk2"/>
                </a:solidFill>
              </a:defRPr>
            </a:lvl9pPr>
          </a:lstStyle>
          <a:p/>
        </p:txBody>
      </p:sp>
      <p:sp>
        <p:nvSpPr>
          <p:cNvPr id="28" name="Google Shape;28;p3"/>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29" name="Google Shape;29;p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30" name="Google Shape;30;p3">
            <a:hlinkClick/>
          </p:cNvPr>
          <p:cNvSpPr/>
          <p:nvPr/>
        </p:nvSpPr>
        <p:spPr>
          <a:xfrm>
            <a:off x="8280450" y="0"/>
            <a:ext cx="863400" cy="454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1" name="Google Shape;31;p3">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32" name="Google Shape;32;p3">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33" name="Google Shape;33;p3">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34" name="Shape 34"/>
        <p:cNvGrpSpPr/>
        <p:nvPr/>
      </p:nvGrpSpPr>
      <p:grpSpPr>
        <a:xfrm>
          <a:off x="0" y="0"/>
          <a:ext cx="0" cy="0"/>
          <a:chOff x="0" y="0"/>
          <a:chExt cx="0" cy="0"/>
        </a:xfrm>
      </p:grpSpPr>
      <p:grpSp>
        <p:nvGrpSpPr>
          <p:cNvPr id="35" name="Google Shape;35;p4"/>
          <p:cNvGrpSpPr/>
          <p:nvPr/>
        </p:nvGrpSpPr>
        <p:grpSpPr>
          <a:xfrm>
            <a:off x="830392" y="1191256"/>
            <a:ext cx="745763" cy="45826"/>
            <a:chOff x="4580561" y="2589004"/>
            <a:chExt cx="1064464" cy="25200"/>
          </a:xfrm>
        </p:grpSpPr>
        <p:sp>
          <p:nvSpPr>
            <p:cNvPr id="36" name="Google Shape;36;p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 name="Google Shape;38;p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39" name="Google Shape;39;p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40" name="Google Shape;40;p4">
            <a:hlinkClick/>
          </p:cNvPr>
          <p:cNvSpPr/>
          <p:nvPr/>
        </p:nvSpPr>
        <p:spPr>
          <a:xfrm>
            <a:off x="8280450" y="0"/>
            <a:ext cx="863400" cy="454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 name="Google Shape;41;p4">
            <a:hlinkClick/>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42" name="Google Shape;42;p4">
            <a:hlinkClick/>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43" name="Google Shape;43;p4">
            <a:hlinkClick/>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44" name="Shape 44"/>
        <p:cNvGrpSpPr/>
        <p:nvPr/>
      </p:nvGrpSpPr>
      <p:grpSpPr>
        <a:xfrm>
          <a:off x="0" y="0"/>
          <a:ext cx="0" cy="0"/>
          <a:chOff x="0" y="0"/>
          <a:chExt cx="0" cy="0"/>
        </a:xfrm>
      </p:grpSpPr>
      <p:sp>
        <p:nvSpPr>
          <p:cNvPr id="45" name="Google Shape;45;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 name="Google Shape;46;p5"/>
          <p:cNvGrpSpPr/>
          <p:nvPr/>
        </p:nvGrpSpPr>
        <p:grpSpPr>
          <a:xfrm>
            <a:off x="830392" y="1191256"/>
            <a:ext cx="745763" cy="45826"/>
            <a:chOff x="4580561" y="2589004"/>
            <a:chExt cx="1064464" cy="25200"/>
          </a:xfrm>
        </p:grpSpPr>
        <p:sp>
          <p:nvSpPr>
            <p:cNvPr id="47" name="Google Shape;47;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 name="Google Shape;49;p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50" name="Google Shape;50;p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1" name="Google Shape;51;p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52" name="Google Shape;52;p5">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3" name="Google Shape;53;p5">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54" name="Google Shape;54;p5">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55" name="Google Shape;55;p5">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ody only">
  <p:cSld name="TITLE_AND_BODY_1">
    <p:spTree>
      <p:nvGrpSpPr>
        <p:cNvPr id="56" name="Shape 56"/>
        <p:cNvGrpSpPr/>
        <p:nvPr/>
      </p:nvGrpSpPr>
      <p:grpSpPr>
        <a:xfrm>
          <a:off x="0" y="0"/>
          <a:ext cx="0" cy="0"/>
          <a:chOff x="0" y="0"/>
          <a:chExt cx="0" cy="0"/>
        </a:xfrm>
      </p:grpSpPr>
      <p:sp>
        <p:nvSpPr>
          <p:cNvPr id="57" name="Google Shape;57;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59" name="Google Shape;59;p6">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0" name="Google Shape;60;p6">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61" name="Google Shape;61;p6">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62" name="Google Shape;62;p6">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
        <p:nvSpPr>
          <p:cNvPr id="63" name="Google Shape;63;p6"/>
          <p:cNvSpPr txBox="1"/>
          <p:nvPr>
            <p:ph idx="1" type="body"/>
          </p:nvPr>
        </p:nvSpPr>
        <p:spPr>
          <a:xfrm>
            <a:off x="729450" y="1068650"/>
            <a:ext cx="7688700" cy="10344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_alt2">
  <p:cSld name="TITLE_AND_BODY_1_1">
    <p:spTree>
      <p:nvGrpSpPr>
        <p:cNvPr id="64" name="Shape 64"/>
        <p:cNvGrpSpPr/>
        <p:nvPr/>
      </p:nvGrpSpPr>
      <p:grpSpPr>
        <a:xfrm>
          <a:off x="0" y="0"/>
          <a:ext cx="0" cy="0"/>
          <a:chOff x="0" y="0"/>
          <a:chExt cx="0" cy="0"/>
        </a:xfrm>
      </p:grpSpPr>
      <p:pic>
        <p:nvPicPr>
          <p:cNvPr descr="shutterstock_31891705.jpg" id="65" name="Google Shape;65;p7"/>
          <p:cNvPicPr preferRelativeResize="0"/>
          <p:nvPr/>
        </p:nvPicPr>
        <p:blipFill rotWithShape="1">
          <a:blip r:embed="rId2">
            <a:alphaModFix/>
          </a:blip>
          <a:srcRect b="11971" l="0" r="0" t="11971"/>
          <a:stretch/>
        </p:blipFill>
        <p:spPr>
          <a:xfrm>
            <a:off x="0" y="487825"/>
            <a:ext cx="9143999" cy="4655673"/>
          </a:xfrm>
          <a:prstGeom prst="rect">
            <a:avLst/>
          </a:prstGeom>
          <a:noFill/>
          <a:ln>
            <a:noFill/>
          </a:ln>
        </p:spPr>
      </p:pic>
      <p:sp>
        <p:nvSpPr>
          <p:cNvPr id="66" name="Google Shape;66;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r">
              <a:spcBef>
                <a:spcPts val="0"/>
              </a:spcBef>
              <a:spcAft>
                <a:spcPts val="0"/>
              </a:spcAft>
              <a:buNone/>
            </a:pPr>
            <a:fld id="{00000000-1234-1234-1234-123412341234}" type="slidenum">
              <a:rPr lang="en-GB"/>
              <a:t>‹#›</a:t>
            </a:fld>
            <a:endParaRPr/>
          </a:p>
        </p:txBody>
      </p:sp>
      <p:sp>
        <p:nvSpPr>
          <p:cNvPr id="68" name="Google Shape;68;p7">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9" name="Google Shape;69;p7">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70" name="Google Shape;70;p7">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71" name="Google Shape;71;p7">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
        <p:nvSpPr>
          <p:cNvPr id="72" name="Google Shape;72;p7"/>
          <p:cNvSpPr txBox="1"/>
          <p:nvPr>
            <p:ph type="title"/>
          </p:nvPr>
        </p:nvSpPr>
        <p:spPr>
          <a:xfrm>
            <a:off x="729450" y="2056375"/>
            <a:ext cx="58875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73" name="Shape 73"/>
        <p:cNvGrpSpPr/>
        <p:nvPr/>
      </p:nvGrpSpPr>
      <p:grpSpPr>
        <a:xfrm>
          <a:off x="0" y="0"/>
          <a:ext cx="0" cy="0"/>
          <a:chOff x="0" y="0"/>
          <a:chExt cx="0" cy="0"/>
        </a:xfrm>
      </p:grpSpPr>
      <p:sp>
        <p:nvSpPr>
          <p:cNvPr id="74" name="Google Shape;74;p8"/>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 name="Google Shape;75;p8"/>
          <p:cNvGrpSpPr/>
          <p:nvPr/>
        </p:nvGrpSpPr>
        <p:grpSpPr>
          <a:xfrm>
            <a:off x="830392" y="1191256"/>
            <a:ext cx="745763" cy="45826"/>
            <a:chOff x="4580561" y="2589004"/>
            <a:chExt cx="1064464" cy="25200"/>
          </a:xfrm>
        </p:grpSpPr>
        <p:sp>
          <p:nvSpPr>
            <p:cNvPr id="76" name="Google Shape;76;p8"/>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 name="Google Shape;78;p8"/>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79" name="Google Shape;79;p8"/>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80" name="Google Shape;80;p8"/>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81" name="Google Shape;81;p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82" name="Google Shape;82;p8">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3" name="Google Shape;83;p8">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84" name="Google Shape;84;p8">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85" name="Google Shape;85;p8">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86" name="Shape 86"/>
        <p:cNvGrpSpPr/>
        <p:nvPr/>
      </p:nvGrpSpPr>
      <p:grpSpPr>
        <a:xfrm>
          <a:off x="0" y="0"/>
          <a:ext cx="0" cy="0"/>
          <a:chOff x="0" y="0"/>
          <a:chExt cx="0" cy="0"/>
        </a:xfrm>
      </p:grpSpPr>
      <p:sp>
        <p:nvSpPr>
          <p:cNvPr id="87" name="Google Shape;87;p9"/>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 name="Google Shape;88;p9"/>
          <p:cNvGrpSpPr/>
          <p:nvPr/>
        </p:nvGrpSpPr>
        <p:grpSpPr>
          <a:xfrm>
            <a:off x="830392" y="1191256"/>
            <a:ext cx="745763" cy="45826"/>
            <a:chOff x="4580561" y="2589004"/>
            <a:chExt cx="1064464" cy="25200"/>
          </a:xfrm>
        </p:grpSpPr>
        <p:sp>
          <p:nvSpPr>
            <p:cNvPr id="89" name="Google Shape;89;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 name="Google Shape;91;p9"/>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92" name="Google Shape;92;p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93" name="Google Shape;93;p9">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4" name="Google Shape;94;p9">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95" name="Google Shape;95;p9">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96" name="Google Shape;96;p9">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97" name="Shape 97"/>
        <p:cNvGrpSpPr/>
        <p:nvPr/>
      </p:nvGrpSpPr>
      <p:grpSpPr>
        <a:xfrm>
          <a:off x="0" y="0"/>
          <a:ext cx="0" cy="0"/>
          <a:chOff x="0" y="0"/>
          <a:chExt cx="0" cy="0"/>
        </a:xfrm>
      </p:grpSpPr>
      <p:sp>
        <p:nvSpPr>
          <p:cNvPr id="98" name="Google Shape;98;p10"/>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9" name="Google Shape;99;p10"/>
          <p:cNvGrpSpPr/>
          <p:nvPr/>
        </p:nvGrpSpPr>
        <p:grpSpPr>
          <a:xfrm>
            <a:off x="830392" y="1191256"/>
            <a:ext cx="745763" cy="45826"/>
            <a:chOff x="4580561" y="2589004"/>
            <a:chExt cx="1064464" cy="25200"/>
          </a:xfrm>
        </p:grpSpPr>
        <p:sp>
          <p:nvSpPr>
            <p:cNvPr id="100" name="Google Shape;100;p10"/>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0"/>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2" name="Google Shape;102;p10"/>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103" name="Google Shape;103;p10"/>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04" name="Google Shape;104;p1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05" name="Google Shape;105;p10">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6" name="Google Shape;106;p10">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07" name="Google Shape;107;p10">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08" name="Google Shape;108;p10">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1.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2800"/>
              <a:buFont typeface="Raleway"/>
              <a:buNone/>
              <a:defRPr b="1" sz="2800">
                <a:latin typeface="Raleway"/>
                <a:ea typeface="Raleway"/>
                <a:cs typeface="Raleway"/>
                <a:sym typeface="Raleway"/>
              </a:defRPr>
            </a:lvl1pPr>
            <a:lvl2pPr lvl="1">
              <a:spcBef>
                <a:spcPts val="0"/>
              </a:spcBef>
              <a:spcAft>
                <a:spcPts val="0"/>
              </a:spcAft>
              <a:buSzPts val="2800"/>
              <a:buFont typeface="Raleway"/>
              <a:buNone/>
              <a:defRPr b="1" sz="2800">
                <a:latin typeface="Raleway"/>
                <a:ea typeface="Raleway"/>
                <a:cs typeface="Raleway"/>
                <a:sym typeface="Raleway"/>
              </a:defRPr>
            </a:lvl2pPr>
            <a:lvl3pPr lvl="2">
              <a:spcBef>
                <a:spcPts val="0"/>
              </a:spcBef>
              <a:spcAft>
                <a:spcPts val="0"/>
              </a:spcAft>
              <a:buSzPts val="2800"/>
              <a:buFont typeface="Raleway"/>
              <a:buNone/>
              <a:defRPr b="1" sz="2800">
                <a:latin typeface="Raleway"/>
                <a:ea typeface="Raleway"/>
                <a:cs typeface="Raleway"/>
                <a:sym typeface="Raleway"/>
              </a:defRPr>
            </a:lvl3pPr>
            <a:lvl4pPr lvl="3">
              <a:spcBef>
                <a:spcPts val="0"/>
              </a:spcBef>
              <a:spcAft>
                <a:spcPts val="0"/>
              </a:spcAft>
              <a:buSzPts val="2800"/>
              <a:buFont typeface="Raleway"/>
              <a:buNone/>
              <a:defRPr b="1" sz="2800">
                <a:latin typeface="Raleway"/>
                <a:ea typeface="Raleway"/>
                <a:cs typeface="Raleway"/>
                <a:sym typeface="Raleway"/>
              </a:defRPr>
            </a:lvl4pPr>
            <a:lvl5pPr lvl="4">
              <a:spcBef>
                <a:spcPts val="0"/>
              </a:spcBef>
              <a:spcAft>
                <a:spcPts val="0"/>
              </a:spcAft>
              <a:buSzPts val="2800"/>
              <a:buFont typeface="Raleway"/>
              <a:buNone/>
              <a:defRPr b="1" sz="2800">
                <a:latin typeface="Raleway"/>
                <a:ea typeface="Raleway"/>
                <a:cs typeface="Raleway"/>
                <a:sym typeface="Raleway"/>
              </a:defRPr>
            </a:lvl5pPr>
            <a:lvl6pPr lvl="5">
              <a:spcBef>
                <a:spcPts val="0"/>
              </a:spcBef>
              <a:spcAft>
                <a:spcPts val="0"/>
              </a:spcAft>
              <a:buSzPts val="2800"/>
              <a:buFont typeface="Raleway"/>
              <a:buNone/>
              <a:defRPr b="1" sz="2800">
                <a:latin typeface="Raleway"/>
                <a:ea typeface="Raleway"/>
                <a:cs typeface="Raleway"/>
                <a:sym typeface="Raleway"/>
              </a:defRPr>
            </a:lvl6pPr>
            <a:lvl7pPr lvl="6">
              <a:spcBef>
                <a:spcPts val="0"/>
              </a:spcBef>
              <a:spcAft>
                <a:spcPts val="0"/>
              </a:spcAft>
              <a:buSzPts val="2800"/>
              <a:buFont typeface="Raleway"/>
              <a:buNone/>
              <a:defRPr b="1" sz="2800">
                <a:latin typeface="Raleway"/>
                <a:ea typeface="Raleway"/>
                <a:cs typeface="Raleway"/>
                <a:sym typeface="Raleway"/>
              </a:defRPr>
            </a:lvl7pPr>
            <a:lvl8pPr lvl="7">
              <a:spcBef>
                <a:spcPts val="0"/>
              </a:spcBef>
              <a:spcAft>
                <a:spcPts val="0"/>
              </a:spcAft>
              <a:buSzPts val="2800"/>
              <a:buFont typeface="Raleway"/>
              <a:buNone/>
              <a:defRPr b="1" sz="2800">
                <a:latin typeface="Raleway"/>
                <a:ea typeface="Raleway"/>
                <a:cs typeface="Raleway"/>
                <a:sym typeface="Raleway"/>
              </a:defRPr>
            </a:lvl8pPr>
            <a:lvl9pPr lvl="8">
              <a:spcBef>
                <a:spcPts val="0"/>
              </a:spcBef>
              <a:spcAft>
                <a:spcPts val="0"/>
              </a:spcAft>
              <a:buSzPts val="2800"/>
              <a:buFont typeface="Raleway"/>
              <a:buNone/>
              <a:defRPr b="1" sz="2800">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7.jpg"/><Relationship Id="rId4" Type="http://schemas.openxmlformats.org/officeDocument/2006/relationships/image" Target="../media/image6.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5.png"/><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image" Target="../media/image1.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2.xml"/><Relationship Id="rId3" Type="http://schemas.openxmlformats.org/officeDocument/2006/relationships/image" Target="../media/image3.png"/><Relationship Id="rId4" Type="http://schemas.openxmlformats.org/officeDocument/2006/relationships/image" Target="../media/image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 Id="rId3"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75" name="Shape 175"/>
        <p:cNvGrpSpPr/>
        <p:nvPr/>
      </p:nvGrpSpPr>
      <p:grpSpPr>
        <a:xfrm>
          <a:off x="0" y="0"/>
          <a:ext cx="0" cy="0"/>
          <a:chOff x="0" y="0"/>
          <a:chExt cx="0" cy="0"/>
        </a:xfrm>
      </p:grpSpPr>
      <p:sp>
        <p:nvSpPr>
          <p:cNvPr id="176" name="Google Shape;176;p18"/>
          <p:cNvSpPr txBox="1"/>
          <p:nvPr>
            <p:ph type="ctrTitle"/>
          </p:nvPr>
        </p:nvSpPr>
        <p:spPr>
          <a:xfrm>
            <a:off x="729450" y="1322450"/>
            <a:ext cx="4890900" cy="16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4800">
                <a:solidFill>
                  <a:srgbClr val="000000"/>
                </a:solidFill>
              </a:rPr>
              <a:t>Consulting Prosal</a:t>
            </a:r>
            <a:endParaRPr/>
          </a:p>
        </p:txBody>
      </p:sp>
      <p:pic>
        <p:nvPicPr>
          <p:cNvPr id="177" name="Google Shape;177;p18"/>
          <p:cNvPicPr preferRelativeResize="0"/>
          <p:nvPr/>
        </p:nvPicPr>
        <p:blipFill>
          <a:blip r:embed="rId4">
            <a:alphaModFix/>
          </a:blip>
          <a:stretch>
            <a:fillRect/>
          </a:stretch>
        </p:blipFill>
        <p:spPr>
          <a:xfrm>
            <a:off x="0" y="0"/>
            <a:ext cx="9143995" cy="5490229"/>
          </a:xfrm>
          <a:prstGeom prst="rect">
            <a:avLst/>
          </a:prstGeom>
          <a:noFill/>
          <a:ln>
            <a:noFill/>
          </a:ln>
        </p:spPr>
      </p:pic>
      <p:sp>
        <p:nvSpPr>
          <p:cNvPr id="178" name="Google Shape;178;p18"/>
          <p:cNvSpPr txBox="1"/>
          <p:nvPr/>
        </p:nvSpPr>
        <p:spPr>
          <a:xfrm>
            <a:off x="194175" y="327325"/>
            <a:ext cx="6210600" cy="2984100"/>
          </a:xfrm>
          <a:prstGeom prst="rect">
            <a:avLst/>
          </a:prstGeom>
          <a:noFill/>
          <a:ln>
            <a:noFill/>
          </a:ln>
          <a:effectLst>
            <a:outerShdw blurRad="71438" rotWithShape="0" algn="bl" dir="5400000" dist="104775">
              <a:srgbClr val="000000">
                <a:alpha val="50000"/>
              </a:srgbClr>
            </a:outerShdw>
          </a:effectLst>
        </p:spPr>
        <p:txBody>
          <a:bodyPr anchorCtr="0" anchor="t" bIns="91425" lIns="91425" spcFirstLastPara="1" rIns="91425" wrap="square" tIns="91425">
            <a:noAutofit/>
          </a:bodyPr>
          <a:lstStyle/>
          <a:p>
            <a:pPr indent="0" lvl="0" marL="0" rtl="0" algn="l">
              <a:spcBef>
                <a:spcPts val="0"/>
              </a:spcBef>
              <a:spcAft>
                <a:spcPts val="0"/>
              </a:spcAft>
              <a:buNone/>
            </a:pPr>
            <a:r>
              <a:rPr b="1" lang="en-GB" sz="6000">
                <a:solidFill>
                  <a:srgbClr val="FFFFFF"/>
                </a:solidFill>
                <a:latin typeface="Merriweather"/>
                <a:ea typeface="Merriweather"/>
                <a:cs typeface="Merriweather"/>
                <a:sym typeface="Merriweather"/>
              </a:rPr>
              <a:t>BOSCH's Route Optimization Algorithm</a:t>
            </a:r>
            <a:endParaRPr b="1" sz="6000">
              <a:solidFill>
                <a:srgbClr val="FFFFFF"/>
              </a:solidFill>
              <a:latin typeface="Merriweather"/>
              <a:ea typeface="Merriweather"/>
              <a:cs typeface="Merriweather"/>
              <a:sym typeface="Merriweathe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0" name="Shape 230"/>
        <p:cNvGrpSpPr/>
        <p:nvPr/>
      </p:nvGrpSpPr>
      <p:grpSpPr>
        <a:xfrm>
          <a:off x="0" y="0"/>
          <a:ext cx="0" cy="0"/>
          <a:chOff x="0" y="0"/>
          <a:chExt cx="0" cy="0"/>
        </a:xfrm>
      </p:grpSpPr>
      <p:sp>
        <p:nvSpPr>
          <p:cNvPr id="231" name="Google Shape;231;p27"/>
          <p:cNvSpPr txBox="1"/>
          <p:nvPr>
            <p:ph type="title"/>
          </p:nvPr>
        </p:nvSpPr>
        <p:spPr>
          <a:xfrm>
            <a:off x="727800" y="181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INITIAL ROUTE GENERATION</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5" name="Shape 235"/>
        <p:cNvGrpSpPr/>
        <p:nvPr/>
      </p:nvGrpSpPr>
      <p:grpSpPr>
        <a:xfrm>
          <a:off x="0" y="0"/>
          <a:ext cx="0" cy="0"/>
          <a:chOff x="0" y="0"/>
          <a:chExt cx="0" cy="0"/>
        </a:xfrm>
      </p:grpSpPr>
      <p:sp>
        <p:nvSpPr>
          <p:cNvPr id="236" name="Google Shape;236;p28"/>
          <p:cNvSpPr txBox="1"/>
          <p:nvPr>
            <p:ph type="title"/>
          </p:nvPr>
        </p:nvSpPr>
        <p:spPr>
          <a:xfrm>
            <a:off x="828225" y="1246725"/>
            <a:ext cx="8155800" cy="103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Sort the pickup points according to the angle the line joining the pickup point and the depot makes with the vertical or horizontal line</a:t>
            </a:r>
            <a:endParaRPr/>
          </a:p>
          <a:p>
            <a:pPr indent="0" lvl="0" marL="0" rtl="0" algn="l">
              <a:spcBef>
                <a:spcPts val="0"/>
              </a:spcBef>
              <a:spcAft>
                <a:spcPts val="0"/>
              </a:spcAft>
              <a:buNone/>
            </a:pPr>
            <a:r>
              <a:rPr b="0" lang="en-GB"/>
              <a:t>02</a:t>
            </a:r>
            <a:endParaRPr b="0"/>
          </a:p>
        </p:txBody>
      </p:sp>
      <p:sp>
        <p:nvSpPr>
          <p:cNvPr id="237" name="Google Shape;237;p28"/>
          <p:cNvSpPr txBox="1"/>
          <p:nvPr/>
        </p:nvSpPr>
        <p:spPr>
          <a:xfrm>
            <a:off x="781725" y="2932625"/>
            <a:ext cx="8248800" cy="140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a:solidFill>
                  <a:schemeClr val="dk1"/>
                </a:solidFill>
                <a:highlight>
                  <a:srgbClr val="FFFFFF"/>
                </a:highlight>
              </a:rPr>
              <a:t>Formula for finding the angle using latitudes and longitudes:</a:t>
            </a:r>
            <a:endParaRPr b="1">
              <a:solidFill>
                <a:schemeClr val="dk1"/>
              </a:solidFill>
              <a:highlight>
                <a:srgbClr val="FFFFFF"/>
              </a:highlight>
            </a:endParaRPr>
          </a:p>
          <a:p>
            <a:pPr indent="0" lvl="0" marL="0" rtl="0" algn="l">
              <a:spcBef>
                <a:spcPts val="0"/>
              </a:spcBef>
              <a:spcAft>
                <a:spcPts val="0"/>
              </a:spcAft>
              <a:buNone/>
            </a:pPr>
            <a:r>
              <a:t/>
            </a:r>
            <a:endParaRPr b="1" sz="1100">
              <a:highlight>
                <a:srgbClr val="FFFFFF"/>
              </a:highlight>
            </a:endParaRPr>
          </a:p>
          <a:p>
            <a:pPr indent="0" lvl="0" marL="0" rtl="0" algn="l">
              <a:spcBef>
                <a:spcPts val="0"/>
              </a:spcBef>
              <a:spcAft>
                <a:spcPts val="0"/>
              </a:spcAft>
              <a:buNone/>
            </a:pPr>
            <a:r>
              <a:rPr b="1" lang="en-GB" sz="1100">
                <a:solidFill>
                  <a:srgbClr val="980000"/>
                </a:solidFill>
                <a:highlight>
                  <a:srgbClr val="FFFFFF"/>
                </a:highlight>
              </a:rPr>
              <a:t>dlon=longitude(pickup)-longitude(depot)</a:t>
            </a:r>
            <a:r>
              <a:rPr lang="en-GB" sz="1100">
                <a:solidFill>
                  <a:srgbClr val="980000"/>
                </a:solidFill>
                <a:highlight>
                  <a:srgbClr val="FFFFFF"/>
                </a:highlight>
              </a:rPr>
              <a:t>		</a:t>
            </a:r>
            <a:r>
              <a:rPr b="1" lang="en-GB" sz="1100">
                <a:solidFill>
                  <a:srgbClr val="980000"/>
                </a:solidFill>
                <a:highlight>
                  <a:srgbClr val="FFFFFF"/>
                </a:highlight>
              </a:rPr>
              <a:t>lat1=Latitude(Depot)	</a:t>
            </a:r>
            <a:r>
              <a:rPr lang="en-GB" sz="1100">
                <a:solidFill>
                  <a:srgbClr val="980000"/>
                </a:solidFill>
                <a:highlight>
                  <a:srgbClr val="FFFFFF"/>
                </a:highlight>
              </a:rPr>
              <a:t>	</a:t>
            </a:r>
            <a:r>
              <a:rPr b="1" lang="en-GB" sz="1100">
                <a:solidFill>
                  <a:srgbClr val="980000"/>
                </a:solidFill>
                <a:highlight>
                  <a:srgbClr val="FFFFFF"/>
                </a:highlight>
              </a:rPr>
              <a:t>lat2=Latitude(Pickup)</a:t>
            </a:r>
            <a:endParaRPr b="1" sz="1100">
              <a:solidFill>
                <a:srgbClr val="980000"/>
              </a:solidFill>
              <a:highlight>
                <a:srgbClr val="FFFFFF"/>
              </a:highlight>
            </a:endParaRPr>
          </a:p>
          <a:p>
            <a:pPr indent="0" lvl="0" marL="0" rtl="0" algn="l">
              <a:spcBef>
                <a:spcPts val="0"/>
              </a:spcBef>
              <a:spcAft>
                <a:spcPts val="0"/>
              </a:spcAft>
              <a:buNone/>
            </a:pPr>
            <a:r>
              <a:t/>
            </a:r>
            <a:endParaRPr sz="1100">
              <a:solidFill>
                <a:srgbClr val="980000"/>
              </a:solidFill>
              <a:highlight>
                <a:srgbClr val="FFFFFF"/>
              </a:highlight>
            </a:endParaRPr>
          </a:p>
          <a:p>
            <a:pPr indent="0" lvl="0" marL="0" rtl="0" algn="l">
              <a:spcBef>
                <a:spcPts val="0"/>
              </a:spcBef>
              <a:spcAft>
                <a:spcPts val="0"/>
              </a:spcAft>
              <a:buNone/>
            </a:pPr>
            <a:r>
              <a:rPr lang="en-GB" sz="1100">
                <a:solidFill>
                  <a:srgbClr val="980000"/>
                </a:solidFill>
                <a:highlight>
                  <a:srgbClr val="FFFFFF"/>
                </a:highlight>
              </a:rPr>
              <a:t>y = sin(dLon) * cos(lat2)</a:t>
            </a:r>
            <a:endParaRPr sz="1100">
              <a:solidFill>
                <a:srgbClr val="980000"/>
              </a:solidFill>
              <a:highlight>
                <a:srgbClr val="FFFFFF"/>
              </a:highlight>
            </a:endParaRPr>
          </a:p>
          <a:p>
            <a:pPr indent="0" lvl="0" marL="0" rtl="0" algn="l">
              <a:spcBef>
                <a:spcPts val="0"/>
              </a:spcBef>
              <a:spcAft>
                <a:spcPts val="0"/>
              </a:spcAft>
              <a:buNone/>
            </a:pPr>
            <a:r>
              <a:rPr lang="en-GB" sz="1100">
                <a:solidFill>
                  <a:srgbClr val="980000"/>
                </a:solidFill>
                <a:highlight>
                  <a:srgbClr val="FFFFFF"/>
                </a:highlight>
              </a:rPr>
              <a:t>x =cos(lat1) * sin(lat2) - sin(lat1)* cos(lat2) * cos(dLon);</a:t>
            </a:r>
            <a:endParaRPr sz="1100">
              <a:solidFill>
                <a:srgbClr val="980000"/>
              </a:solidFill>
              <a:highlight>
                <a:srgbClr val="FFFFFF"/>
              </a:highlight>
            </a:endParaRPr>
          </a:p>
          <a:p>
            <a:pPr indent="0" lvl="0" marL="0" rtl="0" algn="l">
              <a:spcBef>
                <a:spcPts val="0"/>
              </a:spcBef>
              <a:spcAft>
                <a:spcPts val="0"/>
              </a:spcAft>
              <a:buNone/>
            </a:pPr>
            <a:r>
              <a:t/>
            </a:r>
            <a:endParaRPr sz="1100">
              <a:solidFill>
                <a:srgbClr val="980000"/>
              </a:solidFill>
              <a:highlight>
                <a:srgbClr val="FFFFFF"/>
              </a:highlight>
            </a:endParaRPr>
          </a:p>
          <a:p>
            <a:pPr indent="0" lvl="0" marL="0" rtl="0" algn="l">
              <a:spcBef>
                <a:spcPts val="0"/>
              </a:spcBef>
              <a:spcAft>
                <a:spcPts val="0"/>
              </a:spcAft>
              <a:buNone/>
            </a:pPr>
            <a:r>
              <a:rPr lang="en-GB" sz="1100">
                <a:solidFill>
                  <a:srgbClr val="980000"/>
                </a:solidFill>
                <a:highlight>
                  <a:srgbClr val="FFFFFF"/>
                </a:highlight>
              </a:rPr>
              <a:t>angle = tan^-1(y, x)</a:t>
            </a:r>
            <a:endParaRPr sz="1100">
              <a:solidFill>
                <a:srgbClr val="980000"/>
              </a:solidFill>
              <a:highlight>
                <a:srgbClr val="FFFFFF"/>
              </a:highlight>
            </a:endParaRPr>
          </a:p>
          <a:p>
            <a:pPr indent="0" lvl="0" marL="0" rtl="0" algn="l">
              <a:spcBef>
                <a:spcPts val="0"/>
              </a:spcBef>
              <a:spcAft>
                <a:spcPts val="0"/>
              </a:spcAft>
              <a:buNone/>
            </a:pPr>
            <a:r>
              <a:t/>
            </a:r>
            <a:endParaRPr>
              <a:latin typeface="Lato"/>
              <a:ea typeface="Lato"/>
              <a:cs typeface="Lato"/>
              <a:sym typeface="La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1" name="Shape 241"/>
        <p:cNvGrpSpPr/>
        <p:nvPr/>
      </p:nvGrpSpPr>
      <p:grpSpPr>
        <a:xfrm>
          <a:off x="0" y="0"/>
          <a:ext cx="0" cy="0"/>
          <a:chOff x="0" y="0"/>
          <a:chExt cx="0" cy="0"/>
        </a:xfrm>
      </p:grpSpPr>
      <p:sp>
        <p:nvSpPr>
          <p:cNvPr id="242" name="Google Shape;242;p29"/>
          <p:cNvSpPr txBox="1"/>
          <p:nvPr>
            <p:ph type="title"/>
          </p:nvPr>
        </p:nvSpPr>
        <p:spPr>
          <a:xfrm>
            <a:off x="730000" y="1318650"/>
            <a:ext cx="8348400" cy="892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400"/>
              <a:t>Order of pickup points according to the angle with vertical</a:t>
            </a:r>
            <a:endParaRPr sz="2400"/>
          </a:p>
        </p:txBody>
      </p:sp>
      <p:sp>
        <p:nvSpPr>
          <p:cNvPr id="243" name="Google Shape;243;p29"/>
          <p:cNvSpPr txBox="1"/>
          <p:nvPr>
            <p:ph idx="1" type="body"/>
          </p:nvPr>
        </p:nvSpPr>
        <p:spPr>
          <a:xfrm>
            <a:off x="622100" y="2450625"/>
            <a:ext cx="8348400" cy="202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solidFill>
                  <a:schemeClr val="dk1"/>
                </a:solidFill>
              </a:rPr>
              <a:t>Uttrahalli road  ,  Rajarajeshwari  ,  PESIT  ,  RR nagar BusStop  , </a:t>
            </a:r>
            <a:endParaRPr b="1">
              <a:solidFill>
                <a:schemeClr val="dk1"/>
              </a:solidFill>
            </a:endParaRPr>
          </a:p>
          <a:p>
            <a:pPr indent="0" lvl="0" marL="0" rtl="0" algn="l">
              <a:spcBef>
                <a:spcPts val="1600"/>
              </a:spcBef>
              <a:spcAft>
                <a:spcPts val="0"/>
              </a:spcAft>
              <a:buNone/>
            </a:pPr>
            <a:r>
              <a:rPr b="1" lang="en-GB">
                <a:solidFill>
                  <a:schemeClr val="dk1"/>
                </a:solidFill>
              </a:rPr>
              <a:t> Kanthi</a:t>
            </a:r>
            <a:r>
              <a:rPr b="1" lang="en-GB">
                <a:solidFill>
                  <a:schemeClr val="dk1"/>
                </a:solidFill>
              </a:rPr>
              <a:t>  </a:t>
            </a:r>
            <a:r>
              <a:rPr b="1" lang="en-GB">
                <a:solidFill>
                  <a:schemeClr val="dk1"/>
                </a:solidFill>
              </a:rPr>
              <a:t>Sweets  ,  Kodipalya  ,  Jantha  ,  Hosakarehalli  ,  RNSIT  ,  Ittamadu  ,  KathriGuppe Circle  ,  Kathreguppe,</a:t>
            </a:r>
            <a:endParaRPr b="1">
              <a:solidFill>
                <a:schemeClr val="dk1"/>
              </a:solidFill>
            </a:endParaRPr>
          </a:p>
          <a:p>
            <a:pPr indent="0" lvl="0" marL="0" rtl="0" algn="l">
              <a:spcBef>
                <a:spcPts val="1600"/>
              </a:spcBef>
              <a:spcAft>
                <a:spcPts val="0"/>
              </a:spcAft>
              <a:buNone/>
            </a:pPr>
            <a:r>
              <a:rPr b="1" lang="en-GB">
                <a:solidFill>
                  <a:schemeClr val="dk1"/>
                </a:solidFill>
              </a:rPr>
              <a:t> Kamakya  ,  Chowdeshwari talkies  ,  Devegowda  ,  Mantri Apartment  ,  Bata Show Room  ,  Kadirenahalli  , </a:t>
            </a:r>
            <a:endParaRPr b="1">
              <a:solidFill>
                <a:schemeClr val="dk1"/>
              </a:solidFill>
            </a:endParaRPr>
          </a:p>
          <a:p>
            <a:pPr indent="0" lvl="0" marL="0" rtl="0" algn="l">
              <a:spcBef>
                <a:spcPts val="1600"/>
              </a:spcBef>
              <a:spcAft>
                <a:spcPts val="0"/>
              </a:spcAft>
              <a:buNone/>
            </a:pPr>
            <a:r>
              <a:rPr b="1" lang="en-GB">
                <a:solidFill>
                  <a:schemeClr val="dk1"/>
                </a:solidFill>
              </a:rPr>
              <a:t> JayaNagar</a:t>
            </a:r>
            <a:endParaRPr b="1">
              <a:solidFill>
                <a:schemeClr val="dk1"/>
              </a:solidFill>
            </a:endParaRPr>
          </a:p>
          <a:p>
            <a:pPr indent="0" lvl="0" marL="0" rtl="0" algn="l">
              <a:spcBef>
                <a:spcPts val="1600"/>
              </a:spcBef>
              <a:spcAft>
                <a:spcPts val="160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7" name="Shape 247"/>
        <p:cNvGrpSpPr/>
        <p:nvPr/>
      </p:nvGrpSpPr>
      <p:grpSpPr>
        <a:xfrm>
          <a:off x="0" y="0"/>
          <a:ext cx="0" cy="0"/>
          <a:chOff x="0" y="0"/>
          <a:chExt cx="0" cy="0"/>
        </a:xfrm>
      </p:grpSpPr>
      <p:sp>
        <p:nvSpPr>
          <p:cNvPr id="248" name="Google Shape;248;p30"/>
          <p:cNvSpPr txBox="1"/>
          <p:nvPr>
            <p:ph type="title"/>
          </p:nvPr>
        </p:nvSpPr>
        <p:spPr>
          <a:xfrm>
            <a:off x="730725" y="1318650"/>
            <a:ext cx="7388700" cy="103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Initial Route with no 85% constraint </a:t>
            </a:r>
            <a:r>
              <a:rPr lang="en-GB"/>
              <a:t>i</a:t>
            </a:r>
            <a:r>
              <a:rPr lang="en-GB"/>
              <a:t>n each Bus</a:t>
            </a:r>
            <a:endParaRPr/>
          </a:p>
          <a:p>
            <a:pPr indent="0" lvl="0" marL="0" rtl="0" algn="l">
              <a:spcBef>
                <a:spcPts val="0"/>
              </a:spcBef>
              <a:spcAft>
                <a:spcPts val="0"/>
              </a:spcAft>
              <a:buNone/>
            </a:pPr>
            <a:r>
              <a:rPr b="0" lang="en-GB"/>
              <a:t>03</a:t>
            </a:r>
            <a:endParaRPr b="0"/>
          </a:p>
        </p:txBody>
      </p:sp>
      <p:sp>
        <p:nvSpPr>
          <p:cNvPr id="249" name="Google Shape;249;p30"/>
          <p:cNvSpPr txBox="1"/>
          <p:nvPr>
            <p:ph idx="1" type="body"/>
          </p:nvPr>
        </p:nvSpPr>
        <p:spPr>
          <a:xfrm>
            <a:off x="721225" y="2692850"/>
            <a:ext cx="8489100" cy="183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100"/>
              <a:t>This is a greedy Approach. After Sorting the nodes with respect to angle, the algorithm starts adding the nodes to a Bus’ route.</a:t>
            </a:r>
            <a:endParaRPr sz="1100"/>
          </a:p>
          <a:p>
            <a:pPr indent="0" lvl="0" marL="0" rtl="0" algn="l">
              <a:spcBef>
                <a:spcPts val="1600"/>
              </a:spcBef>
              <a:spcAft>
                <a:spcPts val="0"/>
              </a:spcAft>
              <a:buNone/>
            </a:pPr>
            <a:r>
              <a:rPr lang="en-GB" sz="1100"/>
              <a:t>It stops adding nodes to a Bus’ route as soon as the capacity in the Bus becomes greater than minOccupancy(85%).</a:t>
            </a:r>
            <a:endParaRPr sz="1100"/>
          </a:p>
          <a:p>
            <a:pPr indent="0" lvl="0" marL="0" rtl="0" algn="l">
              <a:spcBef>
                <a:spcPts val="1600"/>
              </a:spcBef>
              <a:spcAft>
                <a:spcPts val="0"/>
              </a:spcAft>
              <a:buNone/>
            </a:pPr>
            <a:r>
              <a:rPr lang="en-GB" sz="1100"/>
              <a:t>Last Bus is  given all the remaining nodes</a:t>
            </a:r>
            <a:endParaRPr sz="1100"/>
          </a:p>
          <a:p>
            <a:pPr indent="0" lvl="0" marL="0" rtl="0" algn="l">
              <a:spcBef>
                <a:spcPts val="1600"/>
              </a:spcBef>
              <a:spcAft>
                <a:spcPts val="1600"/>
              </a:spcAft>
              <a:buNone/>
            </a:pPr>
            <a:r>
              <a:rPr lang="en-GB" sz="1100"/>
              <a:t>.  </a:t>
            </a:r>
            <a:endParaRPr sz="11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3" name="Shape 253"/>
        <p:cNvGrpSpPr/>
        <p:nvPr/>
      </p:nvGrpSpPr>
      <p:grpSpPr>
        <a:xfrm>
          <a:off x="0" y="0"/>
          <a:ext cx="0" cy="0"/>
          <a:chOff x="0" y="0"/>
          <a:chExt cx="0" cy="0"/>
        </a:xfrm>
      </p:grpSpPr>
      <p:sp>
        <p:nvSpPr>
          <p:cNvPr id="254" name="Google Shape;254;p3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Result:</a:t>
            </a:r>
            <a:endParaRPr/>
          </a:p>
        </p:txBody>
      </p:sp>
      <p:sp>
        <p:nvSpPr>
          <p:cNvPr id="255" name="Google Shape;255;p31"/>
          <p:cNvSpPr txBox="1"/>
          <p:nvPr>
            <p:ph idx="1" type="body"/>
          </p:nvPr>
        </p:nvSpPr>
        <p:spPr>
          <a:xfrm>
            <a:off x="729450" y="2078875"/>
            <a:ext cx="8313000" cy="272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BUS1: </a:t>
            </a:r>
            <a:r>
              <a:rPr lang="en-GB"/>
              <a:t>['Bosch Bidadi', 'Uttrahalli road', 'Rajarajeshwari', 'PESIT', 'RR nagar busStop', 'Kanthi Sweets', 'Kodipalya', 'Bosch Bidadi']	Occupancy=30</a:t>
            </a:r>
            <a:endParaRPr/>
          </a:p>
          <a:p>
            <a:pPr indent="0" lvl="0" marL="0" rtl="0" algn="l">
              <a:spcBef>
                <a:spcPts val="1600"/>
              </a:spcBef>
              <a:spcAft>
                <a:spcPts val="0"/>
              </a:spcAft>
              <a:buNone/>
            </a:pPr>
            <a:r>
              <a:rPr lang="en-GB"/>
              <a:t>BUS2: ['Bosch Bidadi', 'Jantha', 'Hosakarehalli', 'RNSIT', 'Ittamadu', 'KathriGuppe Circle', 'Kathreguppe ', 'Bosch Bidadi']		Occupancy=28</a:t>
            </a:r>
            <a:endParaRPr/>
          </a:p>
          <a:p>
            <a:pPr indent="0" lvl="0" marL="0" rtl="0" algn="l">
              <a:spcBef>
                <a:spcPts val="1600"/>
              </a:spcBef>
              <a:spcAft>
                <a:spcPts val="0"/>
              </a:spcAft>
              <a:buNone/>
            </a:pPr>
            <a:r>
              <a:rPr lang="en-GB"/>
              <a:t>BUS3:['Bosch Bidadi', 'Kamakya', 'Chowdeshwari talkies', 'Devegowda', 'Mantri Apartment', 'Bata Show Room', 'Kadirenahalli', 'JayaNagar', 'Bosch Bidadi']	Occupancy=34</a:t>
            </a:r>
            <a:endParaRPr/>
          </a:p>
          <a:p>
            <a:pPr indent="0" lvl="0" marL="0" rtl="0" algn="l">
              <a:spcBef>
                <a:spcPts val="1600"/>
              </a:spcBef>
              <a:spcAft>
                <a:spcPts val="0"/>
              </a:spcAft>
              <a:buNone/>
            </a:pPr>
            <a:r>
              <a:rPr lang="en-GB">
                <a:solidFill>
                  <a:srgbClr val="000000"/>
                </a:solidFill>
              </a:rPr>
              <a:t>Occupancy List: Contains number of extra passengers in each bus i.e. occupancy - minOccupancy</a:t>
            </a:r>
            <a:endParaRPr>
              <a:solidFill>
                <a:srgbClr val="000000"/>
              </a:solidFill>
            </a:endParaRPr>
          </a:p>
          <a:p>
            <a:pPr indent="0" lvl="0" marL="0" rtl="0" algn="l">
              <a:spcBef>
                <a:spcPts val="1600"/>
              </a:spcBef>
              <a:spcAft>
                <a:spcPts val="0"/>
              </a:spcAft>
              <a:buNone/>
            </a:pPr>
            <a:r>
              <a:rPr lang="en-GB">
                <a:solidFill>
                  <a:srgbClr val="980000"/>
                </a:solidFill>
              </a:rPr>
              <a:t>Occupancy List in our example: [2 , 0 , 6]</a:t>
            </a:r>
            <a:endParaRPr>
              <a:solidFill>
                <a:srgbClr val="980000"/>
              </a:solidFill>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9" name="Shape 259"/>
        <p:cNvGrpSpPr/>
        <p:nvPr/>
      </p:nvGrpSpPr>
      <p:grpSpPr>
        <a:xfrm>
          <a:off x="0" y="0"/>
          <a:ext cx="0" cy="0"/>
          <a:chOff x="0" y="0"/>
          <a:chExt cx="0" cy="0"/>
        </a:xfrm>
      </p:grpSpPr>
      <p:sp>
        <p:nvSpPr>
          <p:cNvPr id="260" name="Google Shape;260;p32"/>
          <p:cNvSpPr txBox="1"/>
          <p:nvPr>
            <p:ph type="title"/>
          </p:nvPr>
        </p:nvSpPr>
        <p:spPr>
          <a:xfrm>
            <a:off x="721225" y="1306650"/>
            <a:ext cx="8069400" cy="103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Possible initial Solutions that follow the 85% occupancy constraint</a:t>
            </a:r>
            <a:endParaRPr/>
          </a:p>
          <a:p>
            <a:pPr indent="0" lvl="0" marL="0" rtl="0" algn="l">
              <a:spcBef>
                <a:spcPts val="0"/>
              </a:spcBef>
              <a:spcAft>
                <a:spcPts val="0"/>
              </a:spcAft>
              <a:buNone/>
            </a:pPr>
            <a:r>
              <a:rPr b="0" lang="en-GB"/>
              <a:t>04</a:t>
            </a:r>
            <a:endParaRPr b="0"/>
          </a:p>
        </p:txBody>
      </p:sp>
      <p:sp>
        <p:nvSpPr>
          <p:cNvPr id="261" name="Google Shape;261;p32"/>
          <p:cNvSpPr txBox="1"/>
          <p:nvPr>
            <p:ph idx="1" type="body"/>
          </p:nvPr>
        </p:nvSpPr>
        <p:spPr>
          <a:xfrm>
            <a:off x="721225" y="2649925"/>
            <a:ext cx="7626000" cy="208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1400"/>
              <a:t>GOAL: </a:t>
            </a:r>
            <a:r>
              <a:rPr lang="en-GB" sz="1400"/>
              <a:t>Get initial routes whose occupancy list’s elements satisfy the following inequality:</a:t>
            </a:r>
            <a:endParaRPr sz="1400"/>
          </a:p>
          <a:p>
            <a:pPr indent="0" lvl="0" marL="0" rtl="0" algn="l">
              <a:spcBef>
                <a:spcPts val="1600"/>
              </a:spcBef>
              <a:spcAft>
                <a:spcPts val="0"/>
              </a:spcAft>
              <a:buNone/>
            </a:pPr>
            <a:r>
              <a:rPr lang="en-GB" sz="1400"/>
              <a:t>					</a:t>
            </a:r>
            <a:r>
              <a:rPr b="1" lang="en-GB" sz="1400">
                <a:solidFill>
                  <a:srgbClr val="000000"/>
                </a:solidFill>
              </a:rPr>
              <a:t>0&lt;=(OL)i&lt;=occupancy-minOccupancy</a:t>
            </a:r>
            <a:endParaRPr b="1" sz="1400">
              <a:solidFill>
                <a:srgbClr val="000000"/>
              </a:solidFill>
            </a:endParaRPr>
          </a:p>
          <a:p>
            <a:pPr indent="0" lvl="0" marL="0" rtl="0" algn="l">
              <a:spcBef>
                <a:spcPts val="1600"/>
              </a:spcBef>
              <a:spcAft>
                <a:spcPts val="0"/>
              </a:spcAft>
              <a:buNone/>
            </a:pPr>
            <a:r>
              <a:rPr lang="en-GB" sz="1400"/>
              <a:t>In our case,  occupancy-minOccupancy=32-28=4</a:t>
            </a:r>
            <a:endParaRPr sz="1400"/>
          </a:p>
          <a:p>
            <a:pPr indent="0" lvl="0" marL="0" rtl="0" algn="l">
              <a:spcBef>
                <a:spcPts val="1600"/>
              </a:spcBef>
              <a:spcAft>
                <a:spcPts val="1600"/>
              </a:spcAft>
              <a:buNone/>
            </a:pPr>
            <a:r>
              <a:t/>
            </a:r>
            <a:endParaRPr b="1" sz="14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5" name="Shape 265"/>
        <p:cNvGrpSpPr/>
        <p:nvPr/>
      </p:nvGrpSpPr>
      <p:grpSpPr>
        <a:xfrm>
          <a:off x="0" y="0"/>
          <a:ext cx="0" cy="0"/>
          <a:chOff x="0" y="0"/>
          <a:chExt cx="0" cy="0"/>
        </a:xfrm>
      </p:grpSpPr>
      <p:sp>
        <p:nvSpPr>
          <p:cNvPr id="266" name="Google Shape;266;p3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1800">
                <a:solidFill>
                  <a:srgbClr val="000000"/>
                </a:solidFill>
                <a:latin typeface="Lato"/>
                <a:ea typeface="Lato"/>
                <a:cs typeface="Lato"/>
                <a:sym typeface="Lato"/>
              </a:rPr>
              <a:t>Inter Route Node Swap:</a:t>
            </a:r>
            <a:endParaRPr sz="1800">
              <a:solidFill>
                <a:srgbClr val="000000"/>
              </a:solidFill>
              <a:latin typeface="Lato"/>
              <a:ea typeface="Lato"/>
              <a:cs typeface="Lato"/>
              <a:sym typeface="Lato"/>
            </a:endParaRPr>
          </a:p>
          <a:p>
            <a:pPr indent="0" lvl="0" marL="0" rtl="0" algn="l">
              <a:spcBef>
                <a:spcPts val="1600"/>
              </a:spcBef>
              <a:spcAft>
                <a:spcPts val="0"/>
              </a:spcAft>
              <a:buNone/>
            </a:pPr>
            <a:r>
              <a:t/>
            </a:r>
            <a:endParaRPr/>
          </a:p>
        </p:txBody>
      </p:sp>
      <p:sp>
        <p:nvSpPr>
          <p:cNvPr id="267" name="Google Shape;267;p33"/>
          <p:cNvSpPr txBox="1"/>
          <p:nvPr>
            <p:ph idx="1" type="body"/>
          </p:nvPr>
        </p:nvSpPr>
        <p:spPr>
          <a:xfrm>
            <a:off x="727650" y="1591100"/>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Each node(that satisfies the swap inequality) in the last bus’ route is swapped with all the other nodes in all the other bus’ routes.  If the new solution satisfies the the occupancy list inequality(</a:t>
            </a:r>
            <a:r>
              <a:rPr lang="en-GB" sz="1000">
                <a:solidFill>
                  <a:srgbClr val="000000"/>
                </a:solidFill>
              </a:rPr>
              <a:t>0&lt;=(OL)i&lt;=occupancy-minOccupancy</a:t>
            </a:r>
            <a:r>
              <a:rPr lang="en-GB"/>
              <a:t>), it is added to the list of possible solutions.</a:t>
            </a:r>
            <a:endParaRPr/>
          </a:p>
          <a:p>
            <a:pPr indent="0" lvl="0" marL="0" rtl="0" algn="l">
              <a:spcBef>
                <a:spcPts val="1600"/>
              </a:spcBef>
              <a:spcAft>
                <a:spcPts val="1600"/>
              </a:spcAft>
              <a:buNone/>
            </a:pPr>
            <a:r>
              <a:t/>
            </a:r>
            <a:endParaRPr/>
          </a:p>
        </p:txBody>
      </p:sp>
      <p:pic>
        <p:nvPicPr>
          <p:cNvPr id="268" name="Google Shape;268;p33"/>
          <p:cNvPicPr preferRelativeResize="0"/>
          <p:nvPr/>
        </p:nvPicPr>
        <p:blipFill>
          <a:blip r:embed="rId3">
            <a:alphaModFix/>
          </a:blip>
          <a:stretch>
            <a:fillRect/>
          </a:stretch>
        </p:blipFill>
        <p:spPr>
          <a:xfrm>
            <a:off x="421250" y="2670150"/>
            <a:ext cx="3957350" cy="2473349"/>
          </a:xfrm>
          <a:prstGeom prst="rect">
            <a:avLst/>
          </a:prstGeom>
          <a:noFill/>
          <a:ln>
            <a:noFill/>
          </a:ln>
        </p:spPr>
      </p:pic>
      <p:pic>
        <p:nvPicPr>
          <p:cNvPr id="269" name="Google Shape;269;p33"/>
          <p:cNvPicPr preferRelativeResize="0"/>
          <p:nvPr/>
        </p:nvPicPr>
        <p:blipFill>
          <a:blip r:embed="rId4">
            <a:alphaModFix/>
          </a:blip>
          <a:stretch>
            <a:fillRect/>
          </a:stretch>
        </p:blipFill>
        <p:spPr>
          <a:xfrm>
            <a:off x="4572000" y="2558500"/>
            <a:ext cx="4314622" cy="2696652"/>
          </a:xfrm>
          <a:prstGeom prst="rect">
            <a:avLst/>
          </a:prstGeom>
          <a:noFill/>
          <a:ln>
            <a:noFill/>
          </a:ln>
        </p:spPr>
      </p:pic>
      <p:sp>
        <p:nvSpPr>
          <p:cNvPr id="270" name="Google Shape;270;p33"/>
          <p:cNvSpPr txBox="1"/>
          <p:nvPr/>
        </p:nvSpPr>
        <p:spPr>
          <a:xfrm>
            <a:off x="1740875" y="2558500"/>
            <a:ext cx="2062200" cy="20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1"/>
                </a:solidFill>
                <a:latin typeface="Lato"/>
                <a:ea typeface="Lato"/>
                <a:cs typeface="Lato"/>
                <a:sym typeface="Lato"/>
              </a:rPr>
              <a:t>Initial solution</a:t>
            </a:r>
            <a:endParaRPr>
              <a:solidFill>
                <a:schemeClr val="dk1"/>
              </a:solidFill>
              <a:latin typeface="Lato"/>
              <a:ea typeface="Lato"/>
              <a:cs typeface="Lato"/>
              <a:sym typeface="Lato"/>
            </a:endParaRPr>
          </a:p>
        </p:txBody>
      </p:sp>
      <p:sp>
        <p:nvSpPr>
          <p:cNvPr id="271" name="Google Shape;271;p33"/>
          <p:cNvSpPr txBox="1"/>
          <p:nvPr/>
        </p:nvSpPr>
        <p:spPr>
          <a:xfrm>
            <a:off x="5200613" y="2421900"/>
            <a:ext cx="3513000" cy="29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1"/>
                </a:solidFill>
                <a:latin typeface="Lato"/>
                <a:ea typeface="Lato"/>
                <a:cs typeface="Lato"/>
                <a:sym typeface="Lato"/>
              </a:rPr>
              <a:t>Solution after inter route node swap</a:t>
            </a:r>
            <a:endParaRPr>
              <a:solidFill>
                <a:schemeClr val="dk1"/>
              </a:solidFill>
              <a:latin typeface="Lato"/>
              <a:ea typeface="Lato"/>
              <a:cs typeface="Lato"/>
              <a:sym typeface="La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5" name="Shape 275"/>
        <p:cNvGrpSpPr/>
        <p:nvPr/>
      </p:nvGrpSpPr>
      <p:grpSpPr>
        <a:xfrm>
          <a:off x="0" y="0"/>
          <a:ext cx="0" cy="0"/>
          <a:chOff x="0" y="0"/>
          <a:chExt cx="0" cy="0"/>
        </a:xfrm>
      </p:grpSpPr>
      <p:sp>
        <p:nvSpPr>
          <p:cNvPr id="276" name="Google Shape;276;p34"/>
          <p:cNvSpPr txBox="1"/>
          <p:nvPr>
            <p:ph type="title"/>
          </p:nvPr>
        </p:nvSpPr>
        <p:spPr>
          <a:xfrm>
            <a:off x="170250" y="56332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Swap inequality</a:t>
            </a:r>
            <a:endParaRPr/>
          </a:p>
        </p:txBody>
      </p:sp>
      <p:sp>
        <p:nvSpPr>
          <p:cNvPr id="277" name="Google Shape;277;p34"/>
          <p:cNvSpPr txBox="1"/>
          <p:nvPr>
            <p:ph idx="1" type="body"/>
          </p:nvPr>
        </p:nvSpPr>
        <p:spPr>
          <a:xfrm>
            <a:off x="170250" y="1314050"/>
            <a:ext cx="8884200" cy="360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200">
                <a:solidFill>
                  <a:srgbClr val="000000"/>
                </a:solidFill>
                <a:highlight>
                  <a:srgbClr val="FFFFFF"/>
                </a:highlight>
                <a:latin typeface="Arial"/>
                <a:ea typeface="Arial"/>
                <a:cs typeface="Arial"/>
                <a:sym typeface="Arial"/>
              </a:rPr>
              <a:t>l</a:t>
            </a:r>
            <a:r>
              <a:rPr lang="en-GB" sz="1200">
                <a:solidFill>
                  <a:srgbClr val="000000"/>
                </a:solidFill>
                <a:highlight>
                  <a:srgbClr val="FFFFFF"/>
                </a:highlight>
                <a:latin typeface="Arial"/>
                <a:ea typeface="Arial"/>
                <a:cs typeface="Arial"/>
                <a:sym typeface="Arial"/>
              </a:rPr>
              <a:t>owerBound=0 		upperBound=occupancy-minOccupancy=32-28=4</a:t>
            </a:r>
            <a:endParaRPr sz="1200">
              <a:solidFill>
                <a:srgbClr val="000000"/>
              </a:solidFill>
              <a:highlight>
                <a:srgbClr val="FFFFFF"/>
              </a:highlight>
              <a:latin typeface="Arial"/>
              <a:ea typeface="Arial"/>
              <a:cs typeface="Arial"/>
              <a:sym typeface="Arial"/>
            </a:endParaRPr>
          </a:p>
          <a:p>
            <a:pPr indent="0" lvl="0" marL="0" rtl="0" algn="l">
              <a:spcBef>
                <a:spcPts val="1600"/>
              </a:spcBef>
              <a:spcAft>
                <a:spcPts val="0"/>
              </a:spcAft>
              <a:buNone/>
            </a:pPr>
            <a:r>
              <a:t/>
            </a:r>
            <a:endParaRPr sz="1200">
              <a:solidFill>
                <a:srgbClr val="000000"/>
              </a:solidFill>
              <a:highlight>
                <a:srgbClr val="FFFFFF"/>
              </a:highlight>
              <a:latin typeface="Arial"/>
              <a:ea typeface="Arial"/>
              <a:cs typeface="Arial"/>
              <a:sym typeface="Arial"/>
            </a:endParaRPr>
          </a:p>
          <a:p>
            <a:pPr indent="0" lvl="0" marL="0" rtl="0" algn="l">
              <a:spcBef>
                <a:spcPts val="1600"/>
              </a:spcBef>
              <a:spcAft>
                <a:spcPts val="0"/>
              </a:spcAft>
              <a:buNone/>
            </a:pPr>
            <a:r>
              <a:rPr b="1" lang="en-GB" sz="1200">
                <a:solidFill>
                  <a:srgbClr val="000000"/>
                </a:solidFill>
                <a:highlight>
                  <a:srgbClr val="FFFFFF"/>
                </a:highlight>
                <a:latin typeface="Arial"/>
                <a:ea typeface="Arial"/>
                <a:cs typeface="Arial"/>
                <a:sym typeface="Arial"/>
              </a:rPr>
              <a:t>If occupanyList[</a:t>
            </a:r>
            <a:r>
              <a:rPr b="1" lang="en-GB" sz="1200">
                <a:solidFill>
                  <a:srgbClr val="980000"/>
                </a:solidFill>
                <a:highlight>
                  <a:srgbClr val="FFFFFF"/>
                </a:highlight>
                <a:latin typeface="Arial"/>
                <a:ea typeface="Arial"/>
                <a:cs typeface="Arial"/>
                <a:sym typeface="Arial"/>
              </a:rPr>
              <a:t>lastRoute</a:t>
            </a:r>
            <a:r>
              <a:rPr b="1" lang="en-GB" sz="1200">
                <a:solidFill>
                  <a:srgbClr val="000000"/>
                </a:solidFill>
                <a:highlight>
                  <a:srgbClr val="FFFFFF"/>
                </a:highlight>
                <a:latin typeface="Arial"/>
                <a:ea typeface="Arial"/>
                <a:cs typeface="Arial"/>
                <a:sym typeface="Arial"/>
              </a:rPr>
              <a:t>]&gt;4:</a:t>
            </a:r>
            <a:endParaRPr b="1" sz="1200">
              <a:solidFill>
                <a:srgbClr val="000000"/>
              </a:solidFill>
              <a:highlight>
                <a:srgbClr val="FFFFFF"/>
              </a:highlight>
              <a:latin typeface="Arial"/>
              <a:ea typeface="Arial"/>
              <a:cs typeface="Arial"/>
              <a:sym typeface="Arial"/>
            </a:endParaRPr>
          </a:p>
          <a:p>
            <a:pPr indent="0" lvl="0" marL="0" rtl="0" algn="l">
              <a:spcBef>
                <a:spcPts val="1600"/>
              </a:spcBef>
              <a:spcAft>
                <a:spcPts val="0"/>
              </a:spcAft>
              <a:buNone/>
            </a:pPr>
            <a:r>
              <a:rPr lang="en-GB" sz="1200">
                <a:solidFill>
                  <a:srgbClr val="000000"/>
                </a:solidFill>
                <a:highlight>
                  <a:srgbClr val="FFFFFF"/>
                </a:highlight>
                <a:latin typeface="Arial"/>
                <a:ea typeface="Arial"/>
                <a:cs typeface="Arial"/>
                <a:sym typeface="Arial"/>
              </a:rPr>
              <a:t>(occupancyList[</a:t>
            </a:r>
            <a:r>
              <a:rPr lang="en-GB" sz="1200">
                <a:solidFill>
                  <a:srgbClr val="980000"/>
                </a:solidFill>
                <a:highlight>
                  <a:srgbClr val="FFFFFF"/>
                </a:highlight>
                <a:latin typeface="Arial"/>
                <a:ea typeface="Arial"/>
                <a:cs typeface="Arial"/>
                <a:sym typeface="Arial"/>
              </a:rPr>
              <a:t>lastRoute</a:t>
            </a:r>
            <a:r>
              <a:rPr lang="en-GB" sz="1200">
                <a:solidFill>
                  <a:srgbClr val="000000"/>
                </a:solidFill>
                <a:highlight>
                  <a:srgbClr val="FFFFFF"/>
                </a:highlight>
                <a:latin typeface="Arial"/>
                <a:ea typeface="Arial"/>
                <a:cs typeface="Arial"/>
                <a:sym typeface="Arial"/>
              </a:rPr>
              <a:t>]-upperBound) </a:t>
            </a:r>
            <a:r>
              <a:rPr b="1" lang="en-GB" sz="1200">
                <a:solidFill>
                  <a:schemeClr val="dk1"/>
                </a:solidFill>
                <a:highlight>
                  <a:srgbClr val="FFFFFF"/>
                </a:highlight>
                <a:latin typeface="Arial"/>
                <a:ea typeface="Arial"/>
                <a:cs typeface="Arial"/>
                <a:sym typeface="Arial"/>
              </a:rPr>
              <a:t>&lt;=</a:t>
            </a:r>
            <a:r>
              <a:rPr lang="en-GB" sz="1200">
                <a:solidFill>
                  <a:srgbClr val="000000"/>
                </a:solidFill>
                <a:highlight>
                  <a:srgbClr val="FFFFFF"/>
                </a:highlight>
                <a:latin typeface="Arial"/>
                <a:ea typeface="Arial"/>
                <a:cs typeface="Arial"/>
                <a:sym typeface="Arial"/>
              </a:rPr>
              <a:t> (node(</a:t>
            </a:r>
            <a:r>
              <a:rPr lang="en-GB" sz="1200">
                <a:solidFill>
                  <a:srgbClr val="980000"/>
                </a:solidFill>
                <a:highlight>
                  <a:srgbClr val="FFFFFF"/>
                </a:highlight>
                <a:latin typeface="Arial"/>
                <a:ea typeface="Arial"/>
                <a:cs typeface="Arial"/>
                <a:sym typeface="Arial"/>
              </a:rPr>
              <a:t>lastRoute</a:t>
            </a:r>
            <a:r>
              <a:rPr lang="en-GB" sz="1200">
                <a:solidFill>
                  <a:srgbClr val="000000"/>
                </a:solidFill>
                <a:highlight>
                  <a:srgbClr val="FFFFFF"/>
                </a:highlight>
                <a:latin typeface="Arial"/>
                <a:ea typeface="Arial"/>
                <a:cs typeface="Arial"/>
                <a:sym typeface="Arial"/>
              </a:rPr>
              <a:t>)-node(</a:t>
            </a:r>
            <a:r>
              <a:rPr lang="en-GB" sz="1200">
                <a:solidFill>
                  <a:srgbClr val="980000"/>
                </a:solidFill>
                <a:highlight>
                  <a:srgbClr val="FFFFFF"/>
                </a:highlight>
                <a:latin typeface="Arial"/>
                <a:ea typeface="Arial"/>
                <a:cs typeface="Arial"/>
                <a:sym typeface="Arial"/>
              </a:rPr>
              <a:t>otherRoute</a:t>
            </a:r>
            <a:r>
              <a:rPr lang="en-GB" sz="1200">
                <a:solidFill>
                  <a:srgbClr val="000000"/>
                </a:solidFill>
                <a:highlight>
                  <a:srgbClr val="FFFFFF"/>
                </a:highlight>
                <a:latin typeface="Arial"/>
                <a:ea typeface="Arial"/>
                <a:cs typeface="Arial"/>
                <a:sym typeface="Arial"/>
              </a:rPr>
              <a:t>)) </a:t>
            </a:r>
            <a:r>
              <a:rPr b="1" lang="en-GB" sz="1200">
                <a:solidFill>
                  <a:schemeClr val="dk1"/>
                </a:solidFill>
                <a:highlight>
                  <a:srgbClr val="FFFFFF"/>
                </a:highlight>
                <a:latin typeface="Arial"/>
                <a:ea typeface="Arial"/>
                <a:cs typeface="Arial"/>
                <a:sym typeface="Arial"/>
              </a:rPr>
              <a:t>&lt;=</a:t>
            </a:r>
            <a:r>
              <a:rPr lang="en-GB" sz="1200">
                <a:solidFill>
                  <a:srgbClr val="000000"/>
                </a:solidFill>
                <a:highlight>
                  <a:srgbClr val="FFFFFF"/>
                </a:highlight>
                <a:latin typeface="Arial"/>
                <a:ea typeface="Arial"/>
                <a:cs typeface="Arial"/>
                <a:sym typeface="Arial"/>
              </a:rPr>
              <a:t> (upperBound-occupancyList[</a:t>
            </a:r>
            <a:r>
              <a:rPr lang="en-GB" sz="1200">
                <a:solidFill>
                  <a:srgbClr val="980000"/>
                </a:solidFill>
                <a:highlight>
                  <a:srgbClr val="FFFFFF"/>
                </a:highlight>
                <a:latin typeface="Arial"/>
                <a:ea typeface="Arial"/>
                <a:cs typeface="Arial"/>
                <a:sym typeface="Arial"/>
              </a:rPr>
              <a:t>otherRoute</a:t>
            </a:r>
            <a:r>
              <a:rPr lang="en-GB" sz="1200">
                <a:solidFill>
                  <a:srgbClr val="000000"/>
                </a:solidFill>
                <a:highlight>
                  <a:srgbClr val="FFFFFF"/>
                </a:highlight>
                <a:latin typeface="Arial"/>
                <a:ea typeface="Arial"/>
                <a:cs typeface="Arial"/>
                <a:sym typeface="Arial"/>
              </a:rPr>
              <a:t>])</a:t>
            </a:r>
            <a:endParaRPr sz="1200">
              <a:solidFill>
                <a:srgbClr val="000000"/>
              </a:solidFill>
              <a:highlight>
                <a:srgbClr val="FFFFFF"/>
              </a:highlight>
              <a:latin typeface="Arial"/>
              <a:ea typeface="Arial"/>
              <a:cs typeface="Arial"/>
              <a:sym typeface="Arial"/>
            </a:endParaRPr>
          </a:p>
          <a:p>
            <a:pPr indent="0" lvl="0" marL="0" rtl="0" algn="l">
              <a:spcBef>
                <a:spcPts val="1600"/>
              </a:spcBef>
              <a:spcAft>
                <a:spcPts val="0"/>
              </a:spcAft>
              <a:buNone/>
            </a:pPr>
            <a:r>
              <a:t/>
            </a:r>
            <a:endParaRPr sz="1200">
              <a:solidFill>
                <a:srgbClr val="000000"/>
              </a:solidFill>
              <a:highlight>
                <a:srgbClr val="FFFFFF"/>
              </a:highlight>
              <a:latin typeface="Arial"/>
              <a:ea typeface="Arial"/>
              <a:cs typeface="Arial"/>
              <a:sym typeface="Arial"/>
            </a:endParaRPr>
          </a:p>
          <a:p>
            <a:pPr indent="0" lvl="0" marL="0" rtl="0" algn="l">
              <a:spcBef>
                <a:spcPts val="1600"/>
              </a:spcBef>
              <a:spcAft>
                <a:spcPts val="0"/>
              </a:spcAft>
              <a:buNone/>
            </a:pPr>
            <a:r>
              <a:rPr b="1" lang="en-GB" sz="1200">
                <a:solidFill>
                  <a:srgbClr val="000000"/>
                </a:solidFill>
                <a:highlight>
                  <a:srgbClr val="FFFFFF"/>
                </a:highlight>
                <a:latin typeface="Arial"/>
                <a:ea typeface="Arial"/>
                <a:cs typeface="Arial"/>
                <a:sym typeface="Arial"/>
              </a:rPr>
              <a:t>If occupanyList[</a:t>
            </a:r>
            <a:r>
              <a:rPr b="1" lang="en-GB" sz="1200">
                <a:solidFill>
                  <a:srgbClr val="980000"/>
                </a:solidFill>
                <a:highlight>
                  <a:srgbClr val="FFFFFF"/>
                </a:highlight>
                <a:latin typeface="Arial"/>
                <a:ea typeface="Arial"/>
                <a:cs typeface="Arial"/>
                <a:sym typeface="Arial"/>
              </a:rPr>
              <a:t>lastRoute</a:t>
            </a:r>
            <a:r>
              <a:rPr b="1" lang="en-GB" sz="1200">
                <a:solidFill>
                  <a:srgbClr val="000000"/>
                </a:solidFill>
                <a:highlight>
                  <a:srgbClr val="FFFFFF"/>
                </a:highlight>
                <a:latin typeface="Arial"/>
                <a:ea typeface="Arial"/>
                <a:cs typeface="Arial"/>
                <a:sym typeface="Arial"/>
              </a:rPr>
              <a:t>]&lt;0:</a:t>
            </a:r>
            <a:endParaRPr b="1" sz="1200">
              <a:solidFill>
                <a:srgbClr val="000000"/>
              </a:solidFill>
              <a:highlight>
                <a:srgbClr val="FFFFFF"/>
              </a:highlight>
              <a:latin typeface="Arial"/>
              <a:ea typeface="Arial"/>
              <a:cs typeface="Arial"/>
              <a:sym typeface="Arial"/>
            </a:endParaRPr>
          </a:p>
          <a:p>
            <a:pPr indent="0" lvl="0" marL="0" rtl="0" algn="l">
              <a:spcBef>
                <a:spcPts val="1600"/>
              </a:spcBef>
              <a:spcAft>
                <a:spcPts val="0"/>
              </a:spcAft>
              <a:buNone/>
            </a:pPr>
            <a:r>
              <a:rPr lang="en-GB" sz="1200">
                <a:solidFill>
                  <a:srgbClr val="000000"/>
                </a:solidFill>
                <a:highlight>
                  <a:srgbClr val="FFFFFF"/>
                </a:highlight>
                <a:latin typeface="Arial"/>
                <a:ea typeface="Arial"/>
                <a:cs typeface="Arial"/>
                <a:sym typeface="Arial"/>
              </a:rPr>
              <a:t>(lowerBound-occupancyList[</a:t>
            </a:r>
            <a:r>
              <a:rPr lang="en-GB" sz="1200">
                <a:solidFill>
                  <a:srgbClr val="980000"/>
                </a:solidFill>
                <a:highlight>
                  <a:srgbClr val="FFFFFF"/>
                </a:highlight>
                <a:latin typeface="Arial"/>
                <a:ea typeface="Arial"/>
                <a:cs typeface="Arial"/>
                <a:sym typeface="Arial"/>
              </a:rPr>
              <a:t>lastRoute</a:t>
            </a:r>
            <a:r>
              <a:rPr lang="en-GB" sz="1200">
                <a:solidFill>
                  <a:srgbClr val="000000"/>
                </a:solidFill>
                <a:highlight>
                  <a:srgbClr val="FFFFFF"/>
                </a:highlight>
                <a:latin typeface="Arial"/>
                <a:ea typeface="Arial"/>
                <a:cs typeface="Arial"/>
                <a:sym typeface="Arial"/>
              </a:rPr>
              <a:t>]) </a:t>
            </a:r>
            <a:r>
              <a:rPr b="1" lang="en-GB" sz="1200">
                <a:solidFill>
                  <a:schemeClr val="dk1"/>
                </a:solidFill>
                <a:highlight>
                  <a:srgbClr val="FFFFFF"/>
                </a:highlight>
                <a:latin typeface="Arial"/>
                <a:ea typeface="Arial"/>
                <a:cs typeface="Arial"/>
                <a:sym typeface="Arial"/>
              </a:rPr>
              <a:t>&lt;=</a:t>
            </a:r>
            <a:r>
              <a:rPr lang="en-GB" sz="1200">
                <a:solidFill>
                  <a:srgbClr val="000000"/>
                </a:solidFill>
                <a:highlight>
                  <a:srgbClr val="FFFFFF"/>
                </a:highlight>
                <a:latin typeface="Arial"/>
                <a:ea typeface="Arial"/>
                <a:cs typeface="Arial"/>
                <a:sym typeface="Arial"/>
              </a:rPr>
              <a:t> (node(</a:t>
            </a:r>
            <a:r>
              <a:rPr lang="en-GB" sz="1200">
                <a:solidFill>
                  <a:srgbClr val="980000"/>
                </a:solidFill>
                <a:highlight>
                  <a:srgbClr val="FFFFFF"/>
                </a:highlight>
                <a:latin typeface="Arial"/>
                <a:ea typeface="Arial"/>
                <a:cs typeface="Arial"/>
                <a:sym typeface="Arial"/>
              </a:rPr>
              <a:t>otherRoute</a:t>
            </a:r>
            <a:r>
              <a:rPr lang="en-GB" sz="1200">
                <a:solidFill>
                  <a:srgbClr val="000000"/>
                </a:solidFill>
                <a:highlight>
                  <a:srgbClr val="FFFFFF"/>
                </a:highlight>
                <a:latin typeface="Arial"/>
                <a:ea typeface="Arial"/>
                <a:cs typeface="Arial"/>
                <a:sym typeface="Arial"/>
              </a:rPr>
              <a:t>)-node(</a:t>
            </a:r>
            <a:r>
              <a:rPr lang="en-GB" sz="1200">
                <a:solidFill>
                  <a:srgbClr val="980000"/>
                </a:solidFill>
                <a:highlight>
                  <a:srgbClr val="FFFFFF"/>
                </a:highlight>
                <a:latin typeface="Arial"/>
                <a:ea typeface="Arial"/>
                <a:cs typeface="Arial"/>
                <a:sym typeface="Arial"/>
              </a:rPr>
              <a:t>lastRoute</a:t>
            </a:r>
            <a:r>
              <a:rPr lang="en-GB" sz="1200">
                <a:solidFill>
                  <a:srgbClr val="000000"/>
                </a:solidFill>
                <a:highlight>
                  <a:srgbClr val="FFFFFF"/>
                </a:highlight>
                <a:latin typeface="Arial"/>
                <a:ea typeface="Arial"/>
                <a:cs typeface="Arial"/>
                <a:sym typeface="Arial"/>
              </a:rPr>
              <a:t>))  </a:t>
            </a:r>
            <a:r>
              <a:rPr b="1" lang="en-GB" sz="1200">
                <a:solidFill>
                  <a:schemeClr val="dk1"/>
                </a:solidFill>
                <a:highlight>
                  <a:srgbClr val="FFFFFF"/>
                </a:highlight>
                <a:latin typeface="Arial"/>
                <a:ea typeface="Arial"/>
                <a:cs typeface="Arial"/>
                <a:sym typeface="Arial"/>
              </a:rPr>
              <a:t>&lt;=</a:t>
            </a:r>
            <a:r>
              <a:rPr lang="en-GB" sz="1200">
                <a:solidFill>
                  <a:srgbClr val="000000"/>
                </a:solidFill>
                <a:highlight>
                  <a:srgbClr val="FFFFFF"/>
                </a:highlight>
                <a:latin typeface="Arial"/>
                <a:ea typeface="Arial"/>
                <a:cs typeface="Arial"/>
                <a:sym typeface="Arial"/>
              </a:rPr>
              <a:t>  (occupancyList[</a:t>
            </a:r>
            <a:r>
              <a:rPr lang="en-GB" sz="1200">
                <a:solidFill>
                  <a:srgbClr val="980000"/>
                </a:solidFill>
                <a:highlight>
                  <a:srgbClr val="FFFFFF"/>
                </a:highlight>
                <a:latin typeface="Arial"/>
                <a:ea typeface="Arial"/>
                <a:cs typeface="Arial"/>
                <a:sym typeface="Arial"/>
              </a:rPr>
              <a:t>otherRoute</a:t>
            </a:r>
            <a:r>
              <a:rPr lang="en-GB" sz="1200">
                <a:solidFill>
                  <a:srgbClr val="000000"/>
                </a:solidFill>
                <a:highlight>
                  <a:srgbClr val="FFFFFF"/>
                </a:highlight>
                <a:latin typeface="Arial"/>
                <a:ea typeface="Arial"/>
                <a:cs typeface="Arial"/>
                <a:sym typeface="Arial"/>
              </a:rPr>
              <a:t>])</a:t>
            </a:r>
            <a:endParaRPr sz="1200">
              <a:solidFill>
                <a:srgbClr val="000000"/>
              </a:solidFill>
              <a:highlight>
                <a:srgbClr val="FFFFFF"/>
              </a:highlight>
              <a:latin typeface="Arial"/>
              <a:ea typeface="Arial"/>
              <a:cs typeface="Arial"/>
              <a:sym typeface="Arial"/>
            </a:endParaRPr>
          </a:p>
          <a:p>
            <a:pPr indent="0" lvl="0" marL="0" rtl="0" algn="l">
              <a:spcBef>
                <a:spcPts val="1600"/>
              </a:spcBef>
              <a:spcAft>
                <a:spcPts val="160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1" name="Shape 281"/>
        <p:cNvGrpSpPr/>
        <p:nvPr/>
      </p:nvGrpSpPr>
      <p:grpSpPr>
        <a:xfrm>
          <a:off x="0" y="0"/>
          <a:ext cx="0" cy="0"/>
          <a:chOff x="0" y="0"/>
          <a:chExt cx="0" cy="0"/>
        </a:xfrm>
      </p:grpSpPr>
      <p:sp>
        <p:nvSpPr>
          <p:cNvPr id="282" name="Google Shape;282;p35"/>
          <p:cNvSpPr txBox="1"/>
          <p:nvPr>
            <p:ph type="title"/>
          </p:nvPr>
        </p:nvSpPr>
        <p:spPr>
          <a:xfrm>
            <a:off x="441700" y="57530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Results</a:t>
            </a:r>
            <a:endParaRPr/>
          </a:p>
        </p:txBody>
      </p:sp>
      <p:sp>
        <p:nvSpPr>
          <p:cNvPr id="283" name="Google Shape;283;p35"/>
          <p:cNvSpPr txBox="1"/>
          <p:nvPr>
            <p:ph idx="1" type="body"/>
          </p:nvPr>
        </p:nvSpPr>
        <p:spPr>
          <a:xfrm>
            <a:off x="727650" y="1278375"/>
            <a:ext cx="7688700" cy="37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900"/>
              <a:t>[4, 0, 4]	[['Bosch Bidadi', 'Uttrahalli road', 'Rajarajeshwari', 'Devegowda', 'RR nagar busStop', 'Kanthi Sweets', 'Kodipalya', 'Bosch Bidadi'], ['Bosch Bidadi', 'Jantha', 'Hosakarehalli', 'RNSIT', 'Ittamadu', 'KathriGuppe Circle', 'Kathreguppe ', 'Bosch Bidadi'], ['Bosch Bidadi', 'Kamakya', 'Chowdeshwari talkies', 'PESIT', 'Mantri Apartment', 'Bata Show Room', 'Kadirenahalli', 'JayaNagar', 'Bosch Bidadi']]</a:t>
            </a:r>
            <a:endParaRPr sz="900"/>
          </a:p>
          <a:p>
            <a:pPr indent="0" lvl="0" marL="0" rtl="0" algn="l">
              <a:spcBef>
                <a:spcPts val="1600"/>
              </a:spcBef>
              <a:spcAft>
                <a:spcPts val="0"/>
              </a:spcAft>
              <a:buNone/>
            </a:pPr>
            <a:r>
              <a:rPr lang="en-GB" sz="900"/>
              <a:t>[4, 0, 4]	[['Bosch Bidadi', 'Uttrahalli road', 'Rajarajeshwari', 'PESIT', 'RR nagar busStop', 'Kanthi Sweets', 'Devegowda', 'Bosch Bidadi'], ['Bosch Bidadi', 'Jantha', 'Hosakarehalli', 'RNSIT', 'Ittamadu', 'KathriGuppe Circle', 'Kathreguppe ', 'Bosch Bidadi'], ['Bosch Bidadi', 'Kamakya', 'Chowdeshwari talkies', 'Kodipalya', 'Mantri Apartment', 'Bata Show Room', 'Kadirenahalli', 'JayaNagar', 'Bosch Bidadi']]</a:t>
            </a:r>
            <a:endParaRPr sz="900"/>
          </a:p>
          <a:p>
            <a:pPr indent="0" lvl="0" marL="0" rtl="0" algn="l">
              <a:spcBef>
                <a:spcPts val="1600"/>
              </a:spcBef>
              <a:spcAft>
                <a:spcPts val="0"/>
              </a:spcAft>
              <a:buNone/>
            </a:pPr>
            <a:r>
              <a:rPr lang="en-GB" sz="900"/>
              <a:t>[4, 0, 4]	[['Bosch Bidadi', 'Uttrahalli road', 'Rajarajeshwari', 'Mantri Apartment', 'RR nagar busStop', 'Kanthi Sweets', 'Kodipalya', 'Bosch Bidadi'], ['Bosch Bidadi', 'Jantha', 'Hosakarehalli', 'RNSIT', 'Ittamadu', 'KathriGuppe Circle', 'Kathreguppe ', 'Bosch Bidadi'], ['Bosch Bidadi', 'Kamakya', 'Chowdeshwari talkies', 'Devegowda', 'PESIT', 'Bata Show Room', 'Kadirenahalli', 'JayaNagar', 'Bosch Bidadi']]</a:t>
            </a:r>
            <a:endParaRPr sz="900"/>
          </a:p>
          <a:p>
            <a:pPr indent="0" lvl="0" marL="0" rtl="0" algn="l">
              <a:spcBef>
                <a:spcPts val="1600"/>
              </a:spcBef>
              <a:spcAft>
                <a:spcPts val="0"/>
              </a:spcAft>
              <a:buNone/>
            </a:pPr>
            <a:r>
              <a:rPr lang="en-GB" sz="900"/>
              <a:t>[4, 0, 4]	[['Bosch Bidadi', 'Uttrahalli road', 'Rajarajeshwari', 'PESIT', 'RR nagar busStop', 'Kanthi Sweets', 'Mantri Apartment', 'Bosch Bidadi'], ['Bosch Bidadi', 'Jantha', 'Hosakarehalli', 'RNSIT', 'Ittamadu', 'KathriGuppe Circle', 'Kathreguppe ', 'Bosch Bidadi'], ['Bosch Bidadi', 'Kamakya', 'Chowdeshwari talkies', 'Devegowda', 'Kodipalya', 'Bata Show Room', 'Kadirenahalli', 'JayaNagar', 'Bosch Bidadi']]</a:t>
            </a:r>
            <a:endParaRPr sz="900"/>
          </a:p>
          <a:p>
            <a:pPr indent="0" lvl="0" marL="0" rtl="0" algn="l">
              <a:spcBef>
                <a:spcPts val="1600"/>
              </a:spcBef>
              <a:spcAft>
                <a:spcPts val="1600"/>
              </a:spcAft>
              <a:buNone/>
            </a:pPr>
            <a:r>
              <a:rPr lang="en-GB" sz="900"/>
              <a:t>[2, 2, 4]	[['Bosch Bidadi', 'Uttrahalli road', 'Rajarajeshwari', 'PESIT', 'RR nagar busStop', 'Kanthi Sweets', 'Kodipalya', 'Bosch Bidadi'], ['Bosch Bidadi', 'Jantha', 'Devegowda', 'RNSIT', 'Ittamadu', 'KathriGuppe Circle', 'Kathreguppe ', 'Bosch Bidadi'], ['Bosch Bidadi', 'Kamakya', 'Chowdeshwari talkies', 'Hosakarehalli', 'Mantri Apartment', 'Bata Show Room', 'Kadirenahalli', 'JayaNagar', 'Bosch Bidadi']]</a:t>
            </a:r>
            <a:endParaRPr sz="9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7" name="Shape 287"/>
        <p:cNvGrpSpPr/>
        <p:nvPr/>
      </p:nvGrpSpPr>
      <p:grpSpPr>
        <a:xfrm>
          <a:off x="0" y="0"/>
          <a:ext cx="0" cy="0"/>
          <a:chOff x="0" y="0"/>
          <a:chExt cx="0" cy="0"/>
        </a:xfrm>
      </p:grpSpPr>
      <p:sp>
        <p:nvSpPr>
          <p:cNvPr id="288" name="Google Shape;288;p36"/>
          <p:cNvSpPr txBox="1"/>
          <p:nvPr>
            <p:ph idx="1" type="body"/>
          </p:nvPr>
        </p:nvSpPr>
        <p:spPr>
          <a:xfrm>
            <a:off x="727650" y="1323550"/>
            <a:ext cx="7688700" cy="449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900"/>
              <a:t>[2, 2, 4]	[['Bosch Bidadi', 'Uttrahalli road', 'Rajarajeshwari', 'PESIT', 'RR nagar busStop', 'Kanthi Sweets', 'Kodipalya', 'Bosch Bidadi'], ['Bosch Bidadi', 'Jantha', 'Hosakarehalli', 'RNSIT', 'Devegowda', 'KathriGuppe Circle', 'Kathreguppe ', 'Bosch Bidadi'], ['Bosch Bidadi', 'Kamakya', 'Chowdeshwari talkies', 'Ittamadu', 'Mantri Apartment', 'Bata Show Room', 'Kadirenahalli', 'JayaNagar', 'Bosch Bidadi']]</a:t>
            </a:r>
            <a:endParaRPr sz="900"/>
          </a:p>
          <a:p>
            <a:pPr indent="0" lvl="0" marL="0" rtl="0" algn="l">
              <a:spcBef>
                <a:spcPts val="1600"/>
              </a:spcBef>
              <a:spcAft>
                <a:spcPts val="0"/>
              </a:spcAft>
              <a:buNone/>
            </a:pPr>
            <a:r>
              <a:rPr lang="en-GB" sz="900"/>
              <a:t>[2, 2, 4]	[['Bosch Bidadi', 'Uttrahalli road', 'Rajarajeshwari', 'PESIT', 'RR nagar busStop', 'Kanthi Sweets', 'Kodipalya', 'Bosch Bidadi'], ['Bosch Bidadi', 'Jantha', 'Hosakarehalli', 'RNSIT', 'Ittamadu', 'Devegowda', 'Kathreguppe ', 'Bosch Bidadi'], ['Bosch Bidadi', 'Kamakya', 'Chowdeshwari talkies', 'KathriGuppe Circle', 'Mantri Apartment', 'Bata Show Room', 'Kadirenahalli', 'JayaNagar', 'Bosch Bidadi']]</a:t>
            </a:r>
            <a:endParaRPr sz="900"/>
          </a:p>
          <a:p>
            <a:pPr indent="0" lvl="0" marL="0" rtl="0" algn="l">
              <a:spcBef>
                <a:spcPts val="1600"/>
              </a:spcBef>
              <a:spcAft>
                <a:spcPts val="0"/>
              </a:spcAft>
              <a:buNone/>
            </a:pPr>
            <a:r>
              <a:rPr lang="en-GB" sz="900"/>
              <a:t>[2, 2, 4]	[['Bosch Bidadi', 'Uttrahalli road', 'Rajarajeshwari', 'PESIT', 'RR nagar busStop', 'Kanthi Sweets', 'Kodipalya', 'Bosch Bidadi'], ['Bosch Bidadi', 'Jantha', 'Mantri Apartment', 'RNSIT', 'Ittamadu', 'KathriGuppe Circle', 'Kathreguppe ', 'Bosch Bidadi'], ['Bosch Bidadi', 'Kamakya', 'Chowdeshwari talkies', 'Devegowda', 'Hosakarehalli', 'Bata Show Room', 'Kadirenahalli', 'JayaNagar', 'Bosch Bidadi']]</a:t>
            </a:r>
            <a:endParaRPr sz="900"/>
          </a:p>
          <a:p>
            <a:pPr indent="0" lvl="0" marL="0" rtl="0" algn="l">
              <a:spcBef>
                <a:spcPts val="1600"/>
              </a:spcBef>
              <a:spcAft>
                <a:spcPts val="0"/>
              </a:spcAft>
              <a:buNone/>
            </a:pPr>
            <a:r>
              <a:rPr lang="en-GB" sz="900"/>
              <a:t>[2, 2, 4]	[['Bosch Bidadi', 'Uttrahalli road', 'Rajarajeshwari', 'PESIT', 'RR nagar busStop', 'Kanthi Sweets', 'Kodipalya', 'Bosch Bidadi'], ['Bosch Bidadi', 'Jantha', 'Hosakarehalli', 'RNSIT', 'Mantri Apartment', 'KathriGuppe Circle', 'Kathreguppe ', 'Bosch Bidadi'], ['Bosch Bidadi', 'Kamakya', 'Chowdeshwari talkies', 'Devegowda', 'Ittamadu', 'Bata Show Room', 'Kadirenahalli', 'JayaNagar', 'Bosch Bidadi']]</a:t>
            </a:r>
            <a:endParaRPr sz="900"/>
          </a:p>
          <a:p>
            <a:pPr indent="0" lvl="0" marL="0" rtl="0" algn="l">
              <a:spcBef>
                <a:spcPts val="1600"/>
              </a:spcBef>
              <a:spcAft>
                <a:spcPts val="0"/>
              </a:spcAft>
              <a:buNone/>
            </a:pPr>
            <a:r>
              <a:rPr lang="en-GB" sz="900"/>
              <a:t>[2, 2, 4]	[['Bosch Bidadi', 'Uttrahalli road', 'Rajarajeshwari', 'PESIT', 'RR nagar busStop', 'Kanthi Sweets', 'Kodipalya', 'Bosch Bidadi'], ['Bosch Bidadi', 'Jantha', 'Hosakarehalli', 'RNSIT', 'Ittamadu', 'Mantri Apartment', 'Kathreguppe ', 'Bosch Bidadi'], ['Bosch Bidadi', 'Kamakya', 'Chowdeshwari talkies', 'Devegowda', 'KathriGuppe Circle', 'Bata Show Room', 'Kadirenahalli', 'JayaNagar', 'Bosch Bidadi']]</a:t>
            </a:r>
            <a:endParaRPr sz="900"/>
          </a:p>
          <a:p>
            <a:pPr indent="0" lvl="0" marL="0" rtl="0" algn="l">
              <a:spcBef>
                <a:spcPts val="1600"/>
              </a:spcBef>
              <a:spcAft>
                <a:spcPts val="160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2" name="Shape 182"/>
        <p:cNvGrpSpPr/>
        <p:nvPr/>
      </p:nvGrpSpPr>
      <p:grpSpPr>
        <a:xfrm>
          <a:off x="0" y="0"/>
          <a:ext cx="0" cy="0"/>
          <a:chOff x="0" y="0"/>
          <a:chExt cx="0" cy="0"/>
        </a:xfrm>
      </p:grpSpPr>
      <p:sp>
        <p:nvSpPr>
          <p:cNvPr id="183" name="Google Shape;183;p19"/>
          <p:cNvSpPr txBox="1"/>
          <p:nvPr>
            <p:ph type="title"/>
          </p:nvPr>
        </p:nvSpPr>
        <p:spPr>
          <a:xfrm>
            <a:off x="633525" y="12826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Objective</a:t>
            </a:r>
            <a:endParaRPr/>
          </a:p>
        </p:txBody>
      </p:sp>
      <p:sp>
        <p:nvSpPr>
          <p:cNvPr id="184" name="Google Shape;184;p19"/>
          <p:cNvSpPr txBox="1"/>
          <p:nvPr>
            <p:ph idx="1" type="body"/>
          </p:nvPr>
        </p:nvSpPr>
        <p:spPr>
          <a:xfrm>
            <a:off x="1295250" y="1671000"/>
            <a:ext cx="7122900" cy="24966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lang="en-GB" sz="1350">
                <a:solidFill>
                  <a:srgbClr val="000000"/>
                </a:solidFill>
                <a:latin typeface="Arial"/>
                <a:ea typeface="Arial"/>
                <a:cs typeface="Arial"/>
                <a:sym typeface="Arial"/>
              </a:rPr>
              <a:t>To develop a route optimization algorithm to determine route and schedule of buses depending on the constraints provided.</a:t>
            </a:r>
            <a:endParaRPr sz="1350">
              <a:solidFill>
                <a:srgbClr val="000000"/>
              </a:solidFill>
              <a:latin typeface="Arial"/>
              <a:ea typeface="Arial"/>
              <a:cs typeface="Arial"/>
              <a:sym typeface="Arial"/>
            </a:endParaRPr>
          </a:p>
          <a:p>
            <a:pPr indent="0" lvl="0" marL="0" rtl="0" algn="l">
              <a:spcBef>
                <a:spcPts val="1600"/>
              </a:spcBef>
              <a:spcAft>
                <a:spcPts val="0"/>
              </a:spcAft>
              <a:buNone/>
            </a:pPr>
            <a:r>
              <a:rPr b="1" lang="en-GB" sz="1350">
                <a:solidFill>
                  <a:srgbClr val="000000"/>
                </a:solidFill>
                <a:latin typeface="Arial"/>
                <a:ea typeface="Arial"/>
                <a:cs typeface="Arial"/>
                <a:sym typeface="Arial"/>
              </a:rPr>
              <a:t>CONSTRAINTS</a:t>
            </a:r>
            <a:r>
              <a:rPr lang="en-GB" sz="1350">
                <a:solidFill>
                  <a:srgbClr val="000000"/>
                </a:solidFill>
                <a:latin typeface="Arial"/>
                <a:ea typeface="Arial"/>
                <a:cs typeface="Arial"/>
                <a:sym typeface="Arial"/>
              </a:rPr>
              <a:t>:</a:t>
            </a:r>
            <a:endParaRPr sz="1350">
              <a:solidFill>
                <a:srgbClr val="000000"/>
              </a:solidFill>
              <a:latin typeface="Arial"/>
              <a:ea typeface="Arial"/>
              <a:cs typeface="Arial"/>
              <a:sym typeface="Arial"/>
            </a:endParaRPr>
          </a:p>
          <a:p>
            <a:pPr indent="-314325" lvl="0" marL="457200" rtl="0" algn="l">
              <a:spcBef>
                <a:spcPts val="1600"/>
              </a:spcBef>
              <a:spcAft>
                <a:spcPts val="0"/>
              </a:spcAft>
              <a:buClr>
                <a:srgbClr val="980000"/>
              </a:buClr>
              <a:buSzPts val="1350"/>
              <a:buFont typeface="Arial"/>
              <a:buChar char="●"/>
            </a:pPr>
            <a:r>
              <a:rPr lang="en-GB" sz="1350">
                <a:solidFill>
                  <a:srgbClr val="980000"/>
                </a:solidFill>
                <a:latin typeface="Arial"/>
                <a:ea typeface="Arial"/>
                <a:cs typeface="Arial"/>
                <a:sym typeface="Arial"/>
              </a:rPr>
              <a:t>Time window for pick up and drop off.</a:t>
            </a:r>
            <a:endParaRPr sz="1350">
              <a:solidFill>
                <a:srgbClr val="980000"/>
              </a:solidFill>
              <a:latin typeface="Arial"/>
              <a:ea typeface="Arial"/>
              <a:cs typeface="Arial"/>
              <a:sym typeface="Arial"/>
            </a:endParaRPr>
          </a:p>
          <a:p>
            <a:pPr indent="-314325" lvl="0" marL="457200" rtl="0" algn="l">
              <a:spcBef>
                <a:spcPts val="0"/>
              </a:spcBef>
              <a:spcAft>
                <a:spcPts val="0"/>
              </a:spcAft>
              <a:buClr>
                <a:srgbClr val="980000"/>
              </a:buClr>
              <a:buSzPts val="1350"/>
              <a:buFont typeface="Arial"/>
              <a:buChar char="●"/>
            </a:pPr>
            <a:r>
              <a:rPr lang="en-GB" sz="1350">
                <a:solidFill>
                  <a:srgbClr val="980000"/>
                </a:solidFill>
                <a:latin typeface="Arial"/>
                <a:ea typeface="Arial"/>
                <a:cs typeface="Arial"/>
                <a:sym typeface="Arial"/>
              </a:rPr>
              <a:t>Minimize operational cost.</a:t>
            </a:r>
            <a:endParaRPr sz="1350">
              <a:solidFill>
                <a:srgbClr val="980000"/>
              </a:solidFill>
              <a:latin typeface="Arial"/>
              <a:ea typeface="Arial"/>
              <a:cs typeface="Arial"/>
              <a:sym typeface="Arial"/>
            </a:endParaRPr>
          </a:p>
          <a:p>
            <a:pPr indent="-314325" lvl="0" marL="457200" rtl="0" algn="l">
              <a:spcBef>
                <a:spcPts val="0"/>
              </a:spcBef>
              <a:spcAft>
                <a:spcPts val="0"/>
              </a:spcAft>
              <a:buClr>
                <a:srgbClr val="980000"/>
              </a:buClr>
              <a:buSzPts val="1350"/>
              <a:buFont typeface="Arial"/>
              <a:buChar char="●"/>
            </a:pPr>
            <a:r>
              <a:rPr lang="en-GB" sz="1350">
                <a:solidFill>
                  <a:srgbClr val="980000"/>
                </a:solidFill>
                <a:latin typeface="Arial"/>
                <a:ea typeface="Arial"/>
                <a:cs typeface="Arial"/>
                <a:sym typeface="Arial"/>
              </a:rPr>
              <a:t>Number of buses</a:t>
            </a:r>
            <a:endParaRPr sz="1350">
              <a:solidFill>
                <a:srgbClr val="980000"/>
              </a:solidFill>
              <a:latin typeface="Arial"/>
              <a:ea typeface="Arial"/>
              <a:cs typeface="Arial"/>
              <a:sym typeface="Arial"/>
            </a:endParaRPr>
          </a:p>
          <a:p>
            <a:pPr indent="-314325" lvl="0" marL="457200" rtl="0" algn="l">
              <a:spcBef>
                <a:spcPts val="0"/>
              </a:spcBef>
              <a:spcAft>
                <a:spcPts val="0"/>
              </a:spcAft>
              <a:buClr>
                <a:srgbClr val="980000"/>
              </a:buClr>
              <a:buSzPts val="1350"/>
              <a:buFont typeface="Arial"/>
              <a:buChar char="●"/>
            </a:pPr>
            <a:r>
              <a:rPr lang="en-GB" sz="1350">
                <a:solidFill>
                  <a:srgbClr val="980000"/>
                </a:solidFill>
                <a:latin typeface="Arial"/>
                <a:ea typeface="Arial"/>
                <a:cs typeface="Arial"/>
                <a:sym typeface="Arial"/>
              </a:rPr>
              <a:t>Vehicle occupancy should be at least 85%. </a:t>
            </a:r>
            <a:endParaRPr sz="1350">
              <a:solidFill>
                <a:srgbClr val="980000"/>
              </a:solidFill>
              <a:latin typeface="Arial"/>
              <a:ea typeface="Arial"/>
              <a:cs typeface="Arial"/>
              <a:sym typeface="Arial"/>
            </a:endParaRPr>
          </a:p>
          <a:p>
            <a:pPr indent="0" lvl="0" marL="0" rtl="0" algn="l">
              <a:spcBef>
                <a:spcPts val="1200"/>
              </a:spcBef>
              <a:spcAft>
                <a:spcPts val="0"/>
              </a:spcAft>
              <a:buNone/>
            </a:pPr>
            <a:r>
              <a:t/>
            </a:r>
            <a:endParaRPr sz="1350">
              <a:solidFill>
                <a:srgbClr val="000000"/>
              </a:solidFill>
              <a:latin typeface="Arial"/>
              <a:ea typeface="Arial"/>
              <a:cs typeface="Arial"/>
              <a:sym typeface="Arial"/>
            </a:endParaRPr>
          </a:p>
          <a:p>
            <a:pPr indent="0" lvl="0" marL="457200" rtl="0" algn="l">
              <a:spcBef>
                <a:spcPts val="1600"/>
              </a:spcBef>
              <a:spcAft>
                <a:spcPts val="0"/>
              </a:spcAft>
              <a:buNone/>
            </a:pPr>
            <a:r>
              <a:t/>
            </a:r>
            <a:endParaRPr sz="1100">
              <a:solidFill>
                <a:srgbClr val="000000"/>
              </a:solidFill>
              <a:latin typeface="Arial"/>
              <a:ea typeface="Arial"/>
              <a:cs typeface="Arial"/>
              <a:sym typeface="Arial"/>
            </a:endParaRPr>
          </a:p>
          <a:p>
            <a:pPr indent="0" lvl="0" marL="0" rtl="0" algn="l">
              <a:spcBef>
                <a:spcPts val="1200"/>
              </a:spcBef>
              <a:spcAft>
                <a:spcPts val="1600"/>
              </a:spcAft>
              <a:buNone/>
            </a:pPr>
            <a:r>
              <a:t/>
            </a:r>
            <a:endParaRPr sz="1100"/>
          </a:p>
        </p:txBody>
      </p:sp>
      <p:pic>
        <p:nvPicPr>
          <p:cNvPr id="185" name="Google Shape;185;p19"/>
          <p:cNvPicPr preferRelativeResize="0"/>
          <p:nvPr/>
        </p:nvPicPr>
        <p:blipFill rotWithShape="1">
          <a:blip r:embed="rId3">
            <a:alphaModFix/>
          </a:blip>
          <a:srcRect b="39103" l="0" r="0" t="39101"/>
          <a:stretch/>
        </p:blipFill>
        <p:spPr>
          <a:xfrm>
            <a:off x="0" y="4251475"/>
            <a:ext cx="9143999" cy="9111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2" name="Shape 292"/>
        <p:cNvGrpSpPr/>
        <p:nvPr/>
      </p:nvGrpSpPr>
      <p:grpSpPr>
        <a:xfrm>
          <a:off x="0" y="0"/>
          <a:ext cx="0" cy="0"/>
          <a:chOff x="0" y="0"/>
          <a:chExt cx="0" cy="0"/>
        </a:xfrm>
      </p:grpSpPr>
      <p:sp>
        <p:nvSpPr>
          <p:cNvPr id="293" name="Google Shape;293;p37"/>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ITERATION PHASE</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7" name="Shape 297"/>
        <p:cNvGrpSpPr/>
        <p:nvPr/>
      </p:nvGrpSpPr>
      <p:grpSpPr>
        <a:xfrm>
          <a:off x="0" y="0"/>
          <a:ext cx="0" cy="0"/>
          <a:chOff x="0" y="0"/>
          <a:chExt cx="0" cy="0"/>
        </a:xfrm>
      </p:grpSpPr>
      <p:sp>
        <p:nvSpPr>
          <p:cNvPr id="298" name="Google Shape;298;p38"/>
          <p:cNvSpPr txBox="1"/>
          <p:nvPr>
            <p:ph type="title"/>
          </p:nvPr>
        </p:nvSpPr>
        <p:spPr>
          <a:xfrm>
            <a:off x="730725" y="1318650"/>
            <a:ext cx="8275800" cy="103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Iteration on each possible solution</a:t>
            </a:r>
            <a:endParaRPr/>
          </a:p>
          <a:p>
            <a:pPr indent="0" lvl="0" marL="0" rtl="0" algn="l">
              <a:spcBef>
                <a:spcPts val="0"/>
              </a:spcBef>
              <a:spcAft>
                <a:spcPts val="0"/>
              </a:spcAft>
              <a:buNone/>
            </a:pPr>
            <a:r>
              <a:rPr b="0" lang="en-GB"/>
              <a:t>05</a:t>
            </a:r>
            <a:endParaRPr b="0"/>
          </a:p>
        </p:txBody>
      </p:sp>
      <p:sp>
        <p:nvSpPr>
          <p:cNvPr id="299" name="Google Shape;299;p38"/>
          <p:cNvSpPr txBox="1"/>
          <p:nvPr>
            <p:ph idx="1" type="body"/>
          </p:nvPr>
        </p:nvSpPr>
        <p:spPr>
          <a:xfrm>
            <a:off x="730725" y="2134400"/>
            <a:ext cx="8129400" cy="23688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lang="en-GB" sz="1200">
                <a:solidFill>
                  <a:srgbClr val="000000"/>
                </a:solidFill>
                <a:latin typeface="Arial"/>
                <a:ea typeface="Arial"/>
                <a:cs typeface="Arial"/>
                <a:sym typeface="Arial"/>
              </a:rPr>
              <a:t>In iteration phase we use the search algorithms to iterate to a better solution - a solution with minimum route cost. The search algorithms based on heuristic and meta-heuristic are used. These algorithms avoid getting stuck at local minima (or maxima) by using different strategies. And hence they are very popular whenever a global minima (or maxima) of a function is desired. Several algorithms exist: Tabu Search, Simulated Annealing, Genetic algorithm, Ant colony optimization etc.</a:t>
            </a:r>
            <a:r>
              <a:rPr lang="en-GB" sz="1200">
                <a:solidFill>
                  <a:srgbClr val="980000"/>
                </a:solidFill>
                <a:latin typeface="Arial"/>
                <a:ea typeface="Arial"/>
                <a:cs typeface="Arial"/>
                <a:sym typeface="Arial"/>
              </a:rPr>
              <a:t> In our algorithm, we have used </a:t>
            </a:r>
            <a:r>
              <a:rPr b="1" lang="en-GB" sz="1200">
                <a:solidFill>
                  <a:srgbClr val="980000"/>
                </a:solidFill>
                <a:latin typeface="Arial"/>
                <a:ea typeface="Arial"/>
                <a:cs typeface="Arial"/>
                <a:sym typeface="Arial"/>
              </a:rPr>
              <a:t>Tabu Search</a:t>
            </a:r>
            <a:r>
              <a:rPr lang="en-GB" sz="1200">
                <a:solidFill>
                  <a:srgbClr val="980000"/>
                </a:solidFill>
                <a:latin typeface="Arial"/>
                <a:ea typeface="Arial"/>
                <a:cs typeface="Arial"/>
                <a:sym typeface="Arial"/>
              </a:rPr>
              <a:t>.</a:t>
            </a:r>
            <a:endParaRPr sz="1200">
              <a:solidFill>
                <a:srgbClr val="980000"/>
              </a:solidFill>
              <a:latin typeface="Arial"/>
              <a:ea typeface="Arial"/>
              <a:cs typeface="Arial"/>
              <a:sym typeface="Arial"/>
            </a:endParaRPr>
          </a:p>
          <a:p>
            <a:pPr indent="0" lvl="0" marL="0" rtl="0" algn="l">
              <a:spcBef>
                <a:spcPts val="1200"/>
              </a:spcBef>
              <a:spcAft>
                <a:spcPts val="0"/>
              </a:spcAft>
              <a:buNone/>
            </a:pPr>
            <a:r>
              <a:rPr b="1" lang="en-GB" sz="1400">
                <a:solidFill>
                  <a:schemeClr val="dk1"/>
                </a:solidFill>
                <a:latin typeface="Arial"/>
                <a:ea typeface="Arial"/>
                <a:cs typeface="Arial"/>
                <a:sym typeface="Arial"/>
              </a:rPr>
              <a:t>For each possible solution,  all Bus’ routes are iterated and their costs are minimized.</a:t>
            </a:r>
            <a:r>
              <a:rPr b="1" lang="en-GB" sz="1200">
                <a:solidFill>
                  <a:srgbClr val="000000"/>
                </a:solidFill>
                <a:latin typeface="Arial"/>
                <a:ea typeface="Arial"/>
                <a:cs typeface="Arial"/>
                <a:sym typeface="Arial"/>
              </a:rPr>
              <a:t>  </a:t>
            </a:r>
            <a:endParaRPr b="1" sz="1200">
              <a:solidFill>
                <a:srgbClr val="000000"/>
              </a:solidFill>
              <a:latin typeface="Arial"/>
              <a:ea typeface="Arial"/>
              <a:cs typeface="Arial"/>
              <a:sym typeface="Arial"/>
            </a:endParaRPr>
          </a:p>
          <a:p>
            <a:pPr indent="0" lvl="0" marL="0" rtl="0" algn="l">
              <a:spcBef>
                <a:spcPts val="1200"/>
              </a:spcBef>
              <a:spcAft>
                <a:spcPts val="0"/>
              </a:spcAft>
              <a:buNone/>
            </a:pPr>
            <a:r>
              <a:rPr lang="en-GB" sz="1200">
                <a:solidFill>
                  <a:srgbClr val="000000"/>
                </a:solidFill>
                <a:latin typeface="Arial"/>
                <a:ea typeface="Arial"/>
                <a:cs typeface="Arial"/>
                <a:sym typeface="Arial"/>
              </a:rPr>
              <a:t>The cost function we use is the length of the route traveled by the buses. Our goal is to minimize the total route traveled. Hence a state with low route cost is better.</a:t>
            </a:r>
            <a:endParaRPr sz="1200">
              <a:solidFill>
                <a:srgbClr val="000000"/>
              </a:solidFill>
              <a:latin typeface="Arial"/>
              <a:ea typeface="Arial"/>
              <a:cs typeface="Arial"/>
              <a:sym typeface="Arial"/>
            </a:endParaRPr>
          </a:p>
          <a:p>
            <a:pPr indent="0" lvl="0" marL="0" rtl="0" algn="l">
              <a:spcBef>
                <a:spcPts val="1200"/>
              </a:spcBef>
              <a:spcAft>
                <a:spcPts val="0"/>
              </a:spcAft>
              <a:buNone/>
            </a:pPr>
            <a:r>
              <a:t/>
            </a:r>
            <a:endParaRPr sz="1200">
              <a:solidFill>
                <a:srgbClr val="000000"/>
              </a:solidFill>
              <a:latin typeface="Arial"/>
              <a:ea typeface="Arial"/>
              <a:cs typeface="Arial"/>
              <a:sym typeface="Arial"/>
            </a:endParaRPr>
          </a:p>
          <a:p>
            <a:pPr indent="0" lvl="0" marL="0" rtl="0" algn="l">
              <a:spcBef>
                <a:spcPts val="1200"/>
              </a:spcBef>
              <a:spcAft>
                <a:spcPts val="1600"/>
              </a:spcAft>
              <a:buNone/>
            </a:pPr>
            <a:r>
              <a:t/>
            </a:r>
            <a:endParaRPr sz="11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3" name="Shape 303"/>
        <p:cNvGrpSpPr/>
        <p:nvPr/>
      </p:nvGrpSpPr>
      <p:grpSpPr>
        <a:xfrm>
          <a:off x="0" y="0"/>
          <a:ext cx="0" cy="0"/>
          <a:chOff x="0" y="0"/>
          <a:chExt cx="0" cy="0"/>
        </a:xfrm>
      </p:grpSpPr>
      <p:sp>
        <p:nvSpPr>
          <p:cNvPr id="304" name="Google Shape;304;p39"/>
          <p:cNvSpPr txBox="1"/>
          <p:nvPr>
            <p:ph type="title"/>
          </p:nvPr>
        </p:nvSpPr>
        <p:spPr>
          <a:xfrm>
            <a:off x="730725" y="1318650"/>
            <a:ext cx="8155800" cy="65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Neighbourhood Generation function</a:t>
            </a:r>
            <a:endParaRPr b="0"/>
          </a:p>
        </p:txBody>
      </p:sp>
      <p:sp>
        <p:nvSpPr>
          <p:cNvPr id="305" name="Google Shape;305;p39"/>
          <p:cNvSpPr txBox="1"/>
          <p:nvPr>
            <p:ph idx="1" type="body"/>
          </p:nvPr>
        </p:nvSpPr>
        <p:spPr>
          <a:xfrm>
            <a:off x="730725" y="1639125"/>
            <a:ext cx="7964100" cy="13857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lang="en-GB" sz="1200">
                <a:solidFill>
                  <a:srgbClr val="000000"/>
                </a:solidFill>
                <a:latin typeface="Arial"/>
                <a:ea typeface="Arial"/>
                <a:cs typeface="Arial"/>
                <a:sym typeface="Arial"/>
              </a:rPr>
              <a:t>To iterate to a next better state from the current state, our algorithm requires neighbourhood generation function. The neighbourhood generation function produces a list of states that are valid and can be generated from the current state using some strategies. The strategy used here is intra node swap i.e. two nodes of the same route are swapped. The function returns a list of all the neighbour solutions to the given solution sorted according to their costs.</a:t>
            </a:r>
            <a:endParaRPr sz="1200">
              <a:solidFill>
                <a:srgbClr val="000000"/>
              </a:solidFill>
              <a:latin typeface="Arial"/>
              <a:ea typeface="Arial"/>
              <a:cs typeface="Arial"/>
              <a:sym typeface="Arial"/>
            </a:endParaRPr>
          </a:p>
          <a:p>
            <a:pPr indent="0" lvl="0" marL="0" rtl="0" algn="l">
              <a:spcBef>
                <a:spcPts val="1200"/>
              </a:spcBef>
              <a:spcAft>
                <a:spcPts val="1600"/>
              </a:spcAft>
              <a:buNone/>
            </a:pPr>
            <a:r>
              <a:t/>
            </a:r>
            <a:endParaRPr sz="1100"/>
          </a:p>
        </p:txBody>
      </p:sp>
      <p:pic>
        <p:nvPicPr>
          <p:cNvPr id="306" name="Google Shape;306;p39"/>
          <p:cNvPicPr preferRelativeResize="0"/>
          <p:nvPr/>
        </p:nvPicPr>
        <p:blipFill>
          <a:blip r:embed="rId3">
            <a:alphaModFix/>
          </a:blip>
          <a:stretch>
            <a:fillRect/>
          </a:stretch>
        </p:blipFill>
        <p:spPr>
          <a:xfrm>
            <a:off x="4984175" y="3024825"/>
            <a:ext cx="3146040" cy="1966275"/>
          </a:xfrm>
          <a:prstGeom prst="rect">
            <a:avLst/>
          </a:prstGeom>
          <a:noFill/>
          <a:ln>
            <a:noFill/>
          </a:ln>
        </p:spPr>
      </p:pic>
      <p:pic>
        <p:nvPicPr>
          <p:cNvPr id="307" name="Google Shape;307;p39"/>
          <p:cNvPicPr preferRelativeResize="0"/>
          <p:nvPr/>
        </p:nvPicPr>
        <p:blipFill>
          <a:blip r:embed="rId4">
            <a:alphaModFix/>
          </a:blip>
          <a:stretch>
            <a:fillRect/>
          </a:stretch>
        </p:blipFill>
        <p:spPr>
          <a:xfrm>
            <a:off x="1447275" y="3101025"/>
            <a:ext cx="2902198" cy="1813874"/>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1" name="Shape 311"/>
        <p:cNvGrpSpPr/>
        <p:nvPr/>
      </p:nvGrpSpPr>
      <p:grpSpPr>
        <a:xfrm>
          <a:off x="0" y="0"/>
          <a:ext cx="0" cy="0"/>
          <a:chOff x="0" y="0"/>
          <a:chExt cx="0" cy="0"/>
        </a:xfrm>
      </p:grpSpPr>
      <p:sp>
        <p:nvSpPr>
          <p:cNvPr id="312" name="Google Shape;312;p40"/>
          <p:cNvSpPr txBox="1"/>
          <p:nvPr>
            <p:ph type="title"/>
          </p:nvPr>
        </p:nvSpPr>
        <p:spPr>
          <a:xfrm>
            <a:off x="333800" y="57530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Tabu Search</a:t>
            </a:r>
            <a:endParaRPr/>
          </a:p>
        </p:txBody>
      </p:sp>
      <p:sp>
        <p:nvSpPr>
          <p:cNvPr id="313" name="Google Shape;313;p40"/>
          <p:cNvSpPr txBox="1"/>
          <p:nvPr>
            <p:ph idx="1" type="body"/>
          </p:nvPr>
        </p:nvSpPr>
        <p:spPr>
          <a:xfrm>
            <a:off x="333800" y="1410225"/>
            <a:ext cx="2354100" cy="24861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lang="en-GB" sz="1200">
                <a:solidFill>
                  <a:srgbClr val="000000"/>
                </a:solidFill>
                <a:latin typeface="Arial"/>
                <a:ea typeface="Arial"/>
                <a:cs typeface="Arial"/>
                <a:sym typeface="Arial"/>
              </a:rPr>
              <a:t>Tabu Search enhances the performance of local search by accepting worsening moves if no improving move is available (such as when stuck at local optimum). It uses dynamic memory structures specifying the rules to be used to find the neighbors of the current state. For a given state, it always moves to the best of its neighbors while updating the best VRP solution found so far.</a:t>
            </a:r>
            <a:endParaRPr sz="1200">
              <a:solidFill>
                <a:srgbClr val="000000"/>
              </a:solidFill>
              <a:latin typeface="Arial"/>
              <a:ea typeface="Arial"/>
              <a:cs typeface="Arial"/>
              <a:sym typeface="Arial"/>
            </a:endParaRPr>
          </a:p>
          <a:p>
            <a:pPr indent="0" lvl="0" marL="0" rtl="0" algn="l">
              <a:spcBef>
                <a:spcPts val="1200"/>
              </a:spcBef>
              <a:spcAft>
                <a:spcPts val="1600"/>
              </a:spcAft>
              <a:buNone/>
            </a:pPr>
            <a:r>
              <a:t/>
            </a:r>
            <a:endParaRPr/>
          </a:p>
        </p:txBody>
      </p:sp>
      <p:sp>
        <p:nvSpPr>
          <p:cNvPr id="314" name="Google Shape;314;p40"/>
          <p:cNvSpPr txBox="1"/>
          <p:nvPr/>
        </p:nvSpPr>
        <p:spPr>
          <a:xfrm>
            <a:off x="3970925" y="501225"/>
            <a:ext cx="4628100" cy="43041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1200"/>
              </a:spcBef>
              <a:spcAft>
                <a:spcPts val="0"/>
              </a:spcAft>
              <a:buNone/>
            </a:pPr>
            <a:r>
              <a:rPr b="1" lang="en-GB" sz="1100"/>
              <a:t>ALGORITHM:</a:t>
            </a:r>
            <a:endParaRPr b="1" sz="1100"/>
          </a:p>
          <a:p>
            <a:pPr indent="0" lvl="0" marL="0" rtl="0" algn="l">
              <a:lnSpc>
                <a:spcPct val="10000"/>
              </a:lnSpc>
              <a:spcBef>
                <a:spcPts val="1200"/>
              </a:spcBef>
              <a:spcAft>
                <a:spcPts val="0"/>
              </a:spcAft>
              <a:buNone/>
            </a:pPr>
            <a:r>
              <a:t/>
            </a:r>
            <a:endParaRPr b="1" sz="1100"/>
          </a:p>
          <a:p>
            <a:pPr indent="0" lvl="0" marL="0" rtl="0" algn="l">
              <a:lnSpc>
                <a:spcPct val="10000"/>
              </a:lnSpc>
              <a:spcBef>
                <a:spcPts val="1200"/>
              </a:spcBef>
              <a:spcAft>
                <a:spcPts val="0"/>
              </a:spcAft>
              <a:buNone/>
            </a:pPr>
            <a:r>
              <a:rPr b="1" lang="en-GB" sz="1100"/>
              <a:t>Input</a:t>
            </a:r>
            <a:r>
              <a:rPr lang="en-GB" sz="1100"/>
              <a:t>: startSol</a:t>
            </a:r>
            <a:endParaRPr sz="1100"/>
          </a:p>
          <a:p>
            <a:pPr indent="0" lvl="0" marL="0" rtl="0" algn="l">
              <a:lnSpc>
                <a:spcPct val="10000"/>
              </a:lnSpc>
              <a:spcBef>
                <a:spcPts val="1200"/>
              </a:spcBef>
              <a:spcAft>
                <a:spcPts val="0"/>
              </a:spcAft>
              <a:buNone/>
            </a:pPr>
            <a:r>
              <a:rPr b="1" lang="en-GB" sz="1100"/>
              <a:t>Output</a:t>
            </a:r>
            <a:r>
              <a:rPr lang="en-GB" sz="1100"/>
              <a:t>: bestSol</a:t>
            </a:r>
            <a:endParaRPr sz="1100"/>
          </a:p>
          <a:p>
            <a:pPr indent="0" lvl="0" marL="0" rtl="0" algn="l">
              <a:lnSpc>
                <a:spcPct val="10000"/>
              </a:lnSpc>
              <a:spcBef>
                <a:spcPts val="1200"/>
              </a:spcBef>
              <a:spcAft>
                <a:spcPts val="0"/>
              </a:spcAft>
              <a:buNone/>
            </a:pPr>
            <a:r>
              <a:rPr lang="en-GB" sz="1100"/>
              <a:t>best = startSol cur = startSol tabu = [cur]</a:t>
            </a:r>
            <a:endParaRPr sz="1100"/>
          </a:p>
          <a:p>
            <a:pPr indent="0" lvl="0" marL="0" rtl="0" algn="l">
              <a:lnSpc>
                <a:spcPct val="10000"/>
              </a:lnSpc>
              <a:spcBef>
                <a:spcPts val="1200"/>
              </a:spcBef>
              <a:spcAft>
                <a:spcPts val="0"/>
              </a:spcAft>
              <a:buNone/>
            </a:pPr>
            <a:r>
              <a:rPr b="1" lang="en-GB" sz="1100"/>
              <a:t>while</a:t>
            </a:r>
            <a:r>
              <a:rPr lang="en-GB" sz="1100"/>
              <a:t> ¬stoppingCriteria() </a:t>
            </a:r>
            <a:r>
              <a:rPr b="1" lang="en-GB" sz="1100"/>
              <a:t>do</a:t>
            </a:r>
            <a:endParaRPr b="1" sz="1100"/>
          </a:p>
          <a:p>
            <a:pPr indent="457200" lvl="0" marL="0" rtl="0" algn="l">
              <a:lnSpc>
                <a:spcPct val="10000"/>
              </a:lnSpc>
              <a:spcBef>
                <a:spcPts val="1200"/>
              </a:spcBef>
              <a:spcAft>
                <a:spcPts val="0"/>
              </a:spcAft>
              <a:buNone/>
            </a:pPr>
            <a:r>
              <a:rPr lang="en-GB" sz="1100"/>
              <a:t> neighbours = neighbor(cur)</a:t>
            </a:r>
            <a:endParaRPr sz="1100"/>
          </a:p>
          <a:p>
            <a:pPr indent="457200" lvl="0" marL="0" rtl="0" algn="l">
              <a:lnSpc>
                <a:spcPct val="10000"/>
              </a:lnSpc>
              <a:spcBef>
                <a:spcPts val="1200"/>
              </a:spcBef>
              <a:spcAft>
                <a:spcPts val="0"/>
              </a:spcAft>
              <a:buNone/>
            </a:pPr>
            <a:r>
              <a:rPr lang="en-GB" sz="1100"/>
              <a:t>neighbours = neighbours−tabu</a:t>
            </a:r>
            <a:endParaRPr sz="1100"/>
          </a:p>
          <a:p>
            <a:pPr indent="457200" lvl="0" marL="0" rtl="0" algn="l">
              <a:lnSpc>
                <a:spcPct val="10000"/>
              </a:lnSpc>
              <a:spcBef>
                <a:spcPts val="1200"/>
              </a:spcBef>
              <a:spcAft>
                <a:spcPts val="0"/>
              </a:spcAft>
              <a:buNone/>
            </a:pPr>
            <a:r>
              <a:rPr lang="en-GB" sz="1100"/>
              <a:t>nxt = neighbours[0]</a:t>
            </a:r>
            <a:endParaRPr sz="1100"/>
          </a:p>
          <a:p>
            <a:pPr indent="457200" lvl="0" marL="0" rtl="0" algn="l">
              <a:lnSpc>
                <a:spcPct val="10000"/>
              </a:lnSpc>
              <a:spcBef>
                <a:spcPts val="1200"/>
              </a:spcBef>
              <a:spcAft>
                <a:spcPts val="0"/>
              </a:spcAft>
              <a:buNone/>
            </a:pPr>
            <a:r>
              <a:rPr b="1" lang="en-GB" sz="1100"/>
              <a:t>for</a:t>
            </a:r>
            <a:r>
              <a:rPr lang="en-GB" sz="1100"/>
              <a:t> i←1 </a:t>
            </a:r>
            <a:r>
              <a:rPr b="1" lang="en-GB" sz="1100"/>
              <a:t>to</a:t>
            </a:r>
            <a:r>
              <a:rPr lang="en-GB" sz="1100"/>
              <a:t> neighbours.size()− 1  </a:t>
            </a:r>
            <a:r>
              <a:rPr b="1" lang="en-GB" sz="1100"/>
              <a:t>by</a:t>
            </a:r>
            <a:r>
              <a:rPr lang="en-GB" sz="1100"/>
              <a:t> 1 </a:t>
            </a:r>
            <a:r>
              <a:rPr b="1" lang="en-GB" sz="1100"/>
              <a:t>do</a:t>
            </a:r>
            <a:endParaRPr b="1" sz="1100"/>
          </a:p>
          <a:p>
            <a:pPr indent="457200" lvl="0" marL="457200" rtl="0" algn="l">
              <a:lnSpc>
                <a:spcPct val="10000"/>
              </a:lnSpc>
              <a:spcBef>
                <a:spcPts val="1200"/>
              </a:spcBef>
              <a:spcAft>
                <a:spcPts val="0"/>
              </a:spcAft>
              <a:buNone/>
            </a:pPr>
            <a:r>
              <a:rPr lang="en-GB" sz="1100"/>
              <a:t>s = neighbours[i]</a:t>
            </a:r>
            <a:endParaRPr sz="1100"/>
          </a:p>
          <a:p>
            <a:pPr indent="457200" lvl="0" marL="457200" rtl="0" algn="l">
              <a:lnSpc>
                <a:spcPct val="10000"/>
              </a:lnSpc>
              <a:spcBef>
                <a:spcPts val="1200"/>
              </a:spcBef>
              <a:spcAft>
                <a:spcPts val="0"/>
              </a:spcAft>
              <a:buNone/>
            </a:pPr>
            <a:r>
              <a:rPr b="1" lang="en-GB" sz="1100"/>
              <a:t>if</a:t>
            </a:r>
            <a:r>
              <a:rPr lang="en-GB" sz="1100"/>
              <a:t> cost(s) &lt; cost(nxt) </a:t>
            </a:r>
            <a:r>
              <a:rPr b="1" lang="en-GB" sz="1100"/>
              <a:t>then</a:t>
            </a:r>
            <a:r>
              <a:rPr lang="en-GB" sz="1100"/>
              <a:t> </a:t>
            </a:r>
            <a:endParaRPr sz="1100"/>
          </a:p>
          <a:p>
            <a:pPr indent="457200" lvl="0" marL="914400" rtl="0" algn="l">
              <a:lnSpc>
                <a:spcPct val="10000"/>
              </a:lnSpc>
              <a:spcBef>
                <a:spcPts val="1200"/>
              </a:spcBef>
              <a:spcAft>
                <a:spcPts val="0"/>
              </a:spcAft>
              <a:buNone/>
            </a:pPr>
            <a:r>
              <a:rPr lang="en-GB" sz="1100"/>
              <a:t>nxt = s</a:t>
            </a:r>
            <a:endParaRPr sz="1100"/>
          </a:p>
          <a:p>
            <a:pPr indent="457200" lvl="0" marL="457200" rtl="0" algn="l">
              <a:lnSpc>
                <a:spcPct val="10000"/>
              </a:lnSpc>
              <a:spcBef>
                <a:spcPts val="1200"/>
              </a:spcBef>
              <a:spcAft>
                <a:spcPts val="0"/>
              </a:spcAft>
              <a:buNone/>
            </a:pPr>
            <a:r>
              <a:rPr b="1" lang="en-GB" sz="1100"/>
              <a:t>end</a:t>
            </a:r>
            <a:endParaRPr b="1" sz="1100"/>
          </a:p>
          <a:p>
            <a:pPr indent="0" lvl="0" marL="457200" rtl="0" algn="l">
              <a:lnSpc>
                <a:spcPct val="10000"/>
              </a:lnSpc>
              <a:spcBef>
                <a:spcPts val="1200"/>
              </a:spcBef>
              <a:spcAft>
                <a:spcPts val="0"/>
              </a:spcAft>
              <a:buNone/>
            </a:pPr>
            <a:r>
              <a:rPr b="1" lang="en-GB" sz="1100"/>
              <a:t>end</a:t>
            </a:r>
            <a:endParaRPr b="1" sz="1100"/>
          </a:p>
          <a:p>
            <a:pPr indent="0" lvl="0" marL="457200" rtl="0" algn="l">
              <a:lnSpc>
                <a:spcPct val="10000"/>
              </a:lnSpc>
              <a:spcBef>
                <a:spcPts val="1200"/>
              </a:spcBef>
              <a:spcAft>
                <a:spcPts val="0"/>
              </a:spcAft>
              <a:buNone/>
            </a:pPr>
            <a:r>
              <a:rPr b="1" lang="en-GB" sz="1100"/>
              <a:t>if</a:t>
            </a:r>
            <a:r>
              <a:rPr lang="en-GB" sz="1100"/>
              <a:t> cost(nxt) &lt; cost(bestSol) </a:t>
            </a:r>
            <a:r>
              <a:rPr b="1" lang="en-GB" sz="1100"/>
              <a:t>then</a:t>
            </a:r>
            <a:r>
              <a:rPr lang="en-GB" sz="1100"/>
              <a:t> </a:t>
            </a:r>
            <a:endParaRPr sz="1100"/>
          </a:p>
          <a:p>
            <a:pPr indent="457200" lvl="0" marL="457200" rtl="0" algn="l">
              <a:lnSpc>
                <a:spcPct val="10000"/>
              </a:lnSpc>
              <a:spcBef>
                <a:spcPts val="1200"/>
              </a:spcBef>
              <a:spcAft>
                <a:spcPts val="0"/>
              </a:spcAft>
              <a:buNone/>
            </a:pPr>
            <a:r>
              <a:rPr lang="en-GB" sz="1100"/>
              <a:t>bestSol = nxt</a:t>
            </a:r>
            <a:endParaRPr sz="1100"/>
          </a:p>
          <a:p>
            <a:pPr indent="0" lvl="0" marL="457200" rtl="0" algn="l">
              <a:lnSpc>
                <a:spcPct val="10000"/>
              </a:lnSpc>
              <a:spcBef>
                <a:spcPts val="1200"/>
              </a:spcBef>
              <a:spcAft>
                <a:spcPts val="0"/>
              </a:spcAft>
              <a:buNone/>
            </a:pPr>
            <a:r>
              <a:rPr b="1" lang="en-GB" sz="1100"/>
              <a:t>end</a:t>
            </a:r>
            <a:endParaRPr b="1" sz="1100"/>
          </a:p>
          <a:p>
            <a:pPr indent="0" lvl="0" marL="457200" rtl="0" algn="l">
              <a:lnSpc>
                <a:spcPct val="10000"/>
              </a:lnSpc>
              <a:spcBef>
                <a:spcPts val="1200"/>
              </a:spcBef>
              <a:spcAft>
                <a:spcPts val="0"/>
              </a:spcAft>
              <a:buNone/>
            </a:pPr>
            <a:r>
              <a:rPr lang="en-GB" sz="1100"/>
              <a:t>tabu.append(nxt)</a:t>
            </a:r>
            <a:endParaRPr sz="1100"/>
          </a:p>
          <a:p>
            <a:pPr indent="0" lvl="0" marL="457200" rtl="0" algn="l">
              <a:lnSpc>
                <a:spcPct val="10000"/>
              </a:lnSpc>
              <a:spcBef>
                <a:spcPts val="1200"/>
              </a:spcBef>
              <a:spcAft>
                <a:spcPts val="0"/>
              </a:spcAft>
              <a:buNone/>
            </a:pPr>
            <a:r>
              <a:rPr b="1" lang="en-GB" sz="1100"/>
              <a:t>if</a:t>
            </a:r>
            <a:r>
              <a:rPr lang="en-GB" sz="1100"/>
              <a:t> tabu.size() &gt; maxTabuSize </a:t>
            </a:r>
            <a:r>
              <a:rPr b="1" lang="en-GB" sz="1100"/>
              <a:t>then</a:t>
            </a:r>
            <a:endParaRPr b="1" sz="1100"/>
          </a:p>
          <a:p>
            <a:pPr indent="457200" lvl="0" marL="457200" rtl="0" algn="l">
              <a:lnSpc>
                <a:spcPct val="10000"/>
              </a:lnSpc>
              <a:spcBef>
                <a:spcPts val="1200"/>
              </a:spcBef>
              <a:spcAft>
                <a:spcPts val="0"/>
              </a:spcAft>
              <a:buNone/>
            </a:pPr>
            <a:r>
              <a:rPr lang="en-GB" sz="1100"/>
              <a:t>tabu.removeFirst() </a:t>
            </a:r>
            <a:endParaRPr sz="1100"/>
          </a:p>
          <a:p>
            <a:pPr indent="0" lvl="0" marL="457200" rtl="0" algn="l">
              <a:lnSpc>
                <a:spcPct val="10000"/>
              </a:lnSpc>
              <a:spcBef>
                <a:spcPts val="1200"/>
              </a:spcBef>
              <a:spcAft>
                <a:spcPts val="0"/>
              </a:spcAft>
              <a:buNone/>
            </a:pPr>
            <a:r>
              <a:rPr b="1" lang="en-GB" sz="1100"/>
              <a:t>end</a:t>
            </a:r>
            <a:endParaRPr b="1" sz="1100"/>
          </a:p>
          <a:p>
            <a:pPr indent="0" lvl="0" marL="457200" rtl="0" algn="l">
              <a:lnSpc>
                <a:spcPct val="10000"/>
              </a:lnSpc>
              <a:spcBef>
                <a:spcPts val="1200"/>
              </a:spcBef>
              <a:spcAft>
                <a:spcPts val="0"/>
              </a:spcAft>
              <a:buNone/>
            </a:pPr>
            <a:r>
              <a:rPr lang="en-GB" sz="1100"/>
              <a:t>cur = nxt </a:t>
            </a:r>
            <a:endParaRPr sz="1100"/>
          </a:p>
          <a:p>
            <a:pPr indent="0" lvl="0" marL="0" rtl="0" algn="l">
              <a:lnSpc>
                <a:spcPct val="10000"/>
              </a:lnSpc>
              <a:spcBef>
                <a:spcPts val="1200"/>
              </a:spcBef>
              <a:spcAft>
                <a:spcPts val="0"/>
              </a:spcAft>
              <a:buNone/>
            </a:pPr>
            <a:r>
              <a:rPr b="1" lang="en-GB" sz="1100"/>
              <a:t>end</a:t>
            </a:r>
            <a:endParaRPr b="1" sz="1100"/>
          </a:p>
          <a:p>
            <a:pPr indent="0" lvl="0" marL="0" rtl="0" algn="l">
              <a:lnSpc>
                <a:spcPct val="10000"/>
              </a:lnSpc>
              <a:spcBef>
                <a:spcPts val="1200"/>
              </a:spcBef>
              <a:spcAft>
                <a:spcPts val="0"/>
              </a:spcAft>
              <a:buNone/>
            </a:pPr>
            <a:r>
              <a:rPr b="1" lang="en-GB" sz="1100"/>
              <a:t>return</a:t>
            </a:r>
            <a:r>
              <a:rPr lang="en-GB" sz="1100"/>
              <a:t> bestSol</a:t>
            </a:r>
            <a:endParaRPr sz="1100"/>
          </a:p>
          <a:p>
            <a:pPr indent="0" lvl="0" marL="0" rtl="0" algn="l">
              <a:lnSpc>
                <a:spcPct val="10000"/>
              </a:lnSpc>
              <a:spcBef>
                <a:spcPts val="1200"/>
              </a:spcBef>
              <a:spcAft>
                <a:spcPts val="0"/>
              </a:spcAft>
              <a:buNone/>
            </a:pPr>
            <a:r>
              <a:t/>
            </a:r>
            <a:endParaRPr sz="1100">
              <a:solidFill>
                <a:schemeClr val="accent1"/>
              </a:solidFill>
              <a:latin typeface="Lato"/>
              <a:ea typeface="Lato"/>
              <a:cs typeface="Lato"/>
              <a:sym typeface="Lato"/>
            </a:endParaRPr>
          </a:p>
          <a:p>
            <a:pPr indent="0" lvl="0" marL="0" rtl="0" algn="l">
              <a:spcBef>
                <a:spcPts val="1200"/>
              </a:spcBef>
              <a:spcAft>
                <a:spcPts val="0"/>
              </a:spcAft>
              <a:buNone/>
            </a:pPr>
            <a:r>
              <a:t/>
            </a:r>
            <a:endParaRPr>
              <a:latin typeface="Lato"/>
              <a:ea typeface="Lato"/>
              <a:cs typeface="Lato"/>
              <a:sym typeface="Lato"/>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8" name="Shape 318"/>
        <p:cNvGrpSpPr/>
        <p:nvPr/>
      </p:nvGrpSpPr>
      <p:grpSpPr>
        <a:xfrm>
          <a:off x="0" y="0"/>
          <a:ext cx="0" cy="0"/>
          <a:chOff x="0" y="0"/>
          <a:chExt cx="0" cy="0"/>
        </a:xfrm>
      </p:grpSpPr>
      <p:sp>
        <p:nvSpPr>
          <p:cNvPr id="319" name="Google Shape;319;p41"/>
          <p:cNvSpPr txBox="1"/>
          <p:nvPr>
            <p:ph type="title"/>
          </p:nvPr>
        </p:nvSpPr>
        <p:spPr>
          <a:xfrm>
            <a:off x="727650" y="647225"/>
            <a:ext cx="7688700" cy="58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Results along with costs(km) </a:t>
            </a:r>
            <a:endParaRPr/>
          </a:p>
        </p:txBody>
      </p:sp>
      <p:sp>
        <p:nvSpPr>
          <p:cNvPr id="320" name="Google Shape;320;p41"/>
          <p:cNvSpPr txBox="1"/>
          <p:nvPr>
            <p:ph idx="1" type="body"/>
          </p:nvPr>
        </p:nvSpPr>
        <p:spPr>
          <a:xfrm>
            <a:off x="727650" y="1230150"/>
            <a:ext cx="7688700" cy="39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800"/>
              <a:t>[['Bosch Bidadi', 'Uttrahalli road', 'Kodipalya', 'RR nagar busStop', 'Kanthi Sweets', 'Devegowda', 'Rajarajeshwari', 'Bosch Bidadi'], ['Bosch Bidadi', 'Jantha', 'Kathreguppe ', 'KathriGuppe Circle', 'Hosakarehalli', 'Ittamadu', 'RNSIT', 'Bosch Bidadi'], ['Bosch Bidadi', 'PESIT', 'Chowdeshwari talkies', 'Kadirenahalli', 'Bata Show Room', 'JayaNagar', 'Mantri Apartment', 'Kamakya', 'Bosch Bidadi']]	</a:t>
            </a:r>
            <a:r>
              <a:rPr lang="en-GB" sz="800">
                <a:solidFill>
                  <a:schemeClr val="dk1"/>
                </a:solidFill>
              </a:rPr>
              <a:t>[61.68, 87.36, 92.76]</a:t>
            </a:r>
            <a:r>
              <a:rPr lang="en-GB" sz="800"/>
              <a:t>    ---&gt;   </a:t>
            </a:r>
            <a:r>
              <a:rPr lang="en-GB" sz="800">
                <a:solidFill>
                  <a:srgbClr val="980000"/>
                </a:solidFill>
              </a:rPr>
              <a:t> </a:t>
            </a:r>
            <a:r>
              <a:rPr b="1" lang="en-GB" sz="800">
                <a:solidFill>
                  <a:srgbClr val="980000"/>
                </a:solidFill>
              </a:rPr>
              <a:t>[60.52, 73.47, 80.1]</a:t>
            </a:r>
            <a:endParaRPr b="1" sz="800">
              <a:solidFill>
                <a:srgbClr val="980000"/>
              </a:solidFill>
            </a:endParaRPr>
          </a:p>
          <a:p>
            <a:pPr indent="0" lvl="0" marL="0" rtl="0" algn="l">
              <a:spcBef>
                <a:spcPts val="1600"/>
              </a:spcBef>
              <a:spcAft>
                <a:spcPts val="0"/>
              </a:spcAft>
              <a:buNone/>
            </a:pPr>
            <a:r>
              <a:rPr lang="en-GB" sz="800"/>
              <a:t>[['Bosch Bidadi', 'Rajarajeshwari', 'PESIT', 'Devegowda', 'Kanthi Sweets', 'RR nagar busStop', 'Uttrahalli road', 'Bosch Bidadi'], ['Bosch Bidadi', 'Jantha', 'Kathreguppe ', 'KathriGuppe Circle', 'Hosakarehalli', 'Ittamadu', 'RNSIT', 'Bosch Bidadi'], ['Bosch Bidadi', 'Kamakya', 'Mantri Apartment', 'JayaNagar', 'Bata Show Room', 'Kadirenahalli', 'Chowdeshwari talkies', 'Kodipalya', 'Bosch Bidadi']]	</a:t>
            </a:r>
            <a:r>
              <a:rPr lang="en-GB" sz="800">
                <a:solidFill>
                  <a:schemeClr val="dk1"/>
                </a:solidFill>
              </a:rPr>
              <a:t>[71.92, 87.36, 100.6]</a:t>
            </a:r>
            <a:r>
              <a:rPr lang="en-GB" sz="800">
                <a:solidFill>
                  <a:srgbClr val="000000"/>
                </a:solidFill>
              </a:rPr>
              <a:t>  ---&gt;    </a:t>
            </a:r>
            <a:r>
              <a:rPr b="1" lang="en-GB" sz="800">
                <a:solidFill>
                  <a:srgbClr val="980000"/>
                </a:solidFill>
              </a:rPr>
              <a:t>[60.669, 73.47, 76.94]</a:t>
            </a:r>
            <a:endParaRPr b="1" sz="800">
              <a:solidFill>
                <a:srgbClr val="980000"/>
              </a:solidFill>
            </a:endParaRPr>
          </a:p>
          <a:p>
            <a:pPr indent="0" lvl="0" marL="0" rtl="0" algn="l">
              <a:spcBef>
                <a:spcPts val="1600"/>
              </a:spcBef>
              <a:spcAft>
                <a:spcPts val="0"/>
              </a:spcAft>
              <a:buNone/>
            </a:pPr>
            <a:r>
              <a:rPr lang="en-GB" sz="800"/>
              <a:t>[['Bosch Bidadi', 'Rajarajeshwari', 'Mantri Apartment', 'RR nagar busStop', 'Kanthi Sweets', 'Kodipalya', 'Uttrahalli road', 'Bosch Bidadi'], ['Bosch Bidadi', 'Jantha', 'Kathreguppe ', 'KathriGuppe Circle', 'Hosakarehalli', 'Ittamadu', 'RNSIT', 'Bosch Bidadi'], ['Bosch Bidadi', 'PESIT', 'Chowdeshwari talkies', 'Kadirenahalli', 'JayaNagar', 'Bata Show Room', 'Devegowda', 'Kamakya', 'Bosch Bidadi']]	      </a:t>
            </a:r>
            <a:r>
              <a:rPr lang="en-GB" sz="800">
                <a:solidFill>
                  <a:schemeClr val="dk1"/>
                </a:solidFill>
              </a:rPr>
              <a:t>[71.86, 87.36, 89.09] </a:t>
            </a:r>
            <a:r>
              <a:rPr lang="en-GB" sz="800">
                <a:solidFill>
                  <a:srgbClr val="000000"/>
                </a:solidFill>
              </a:rPr>
              <a:t>   ---&gt;</a:t>
            </a:r>
            <a:r>
              <a:rPr lang="en-GB" sz="800">
                <a:solidFill>
                  <a:srgbClr val="980000"/>
                </a:solidFill>
              </a:rPr>
              <a:t>	</a:t>
            </a:r>
            <a:r>
              <a:rPr b="1" lang="en-GB" sz="800">
                <a:solidFill>
                  <a:srgbClr val="980000"/>
                </a:solidFill>
              </a:rPr>
              <a:t>[70.69, 73.47, 78.18]</a:t>
            </a:r>
            <a:endParaRPr b="1" sz="800">
              <a:solidFill>
                <a:srgbClr val="980000"/>
              </a:solidFill>
            </a:endParaRPr>
          </a:p>
          <a:p>
            <a:pPr indent="0" lvl="0" marL="0" rtl="0" algn="l">
              <a:spcBef>
                <a:spcPts val="1600"/>
              </a:spcBef>
              <a:spcAft>
                <a:spcPts val="0"/>
              </a:spcAft>
              <a:buNone/>
            </a:pPr>
            <a:r>
              <a:rPr lang="en-GB" sz="800"/>
              <a:t>[['Bosch Bidadi', 'Rajarajeshwari', 'PESIT', 'Mantri Apartment', 'Kanthi Sweets', 'RR nagar busStop', 'Uttrahalli road', 'Bosch Bidadi'], ['Bosch Bidadi', 'Jantha', 'Kathreguppe ', 'KathriGuppe Circle', 'Hosakarehalli', 'Ittamadu', 'RNSIT', 'Bosch Bidadi'], ['Bosch Bidadi', 'Kodipalya', 'Chowdeshwari talkies', 'Kadirenahalli', 'JayaNagar', 'Bata Show Room', 'Devegowda', 'Kamakya', 'Bosch Bidadi']]   </a:t>
            </a:r>
            <a:r>
              <a:rPr lang="en-GB" sz="800">
                <a:solidFill>
                  <a:schemeClr val="dk1"/>
                </a:solidFill>
              </a:rPr>
              <a:t>[77.95, 87.36, 95.95] </a:t>
            </a:r>
            <a:r>
              <a:rPr lang="en-GB" sz="800">
                <a:solidFill>
                  <a:srgbClr val="000000"/>
                </a:solidFill>
              </a:rPr>
              <a:t> ---&gt;   </a:t>
            </a:r>
            <a:r>
              <a:rPr lang="en-GB" sz="800">
                <a:solidFill>
                  <a:srgbClr val="980000"/>
                </a:solidFill>
              </a:rPr>
              <a:t> </a:t>
            </a:r>
            <a:r>
              <a:rPr b="1" lang="en-GB" sz="800">
                <a:solidFill>
                  <a:srgbClr val="980000"/>
                </a:solidFill>
              </a:rPr>
              <a:t>[69.54, 73.47, 75.04]</a:t>
            </a:r>
            <a:endParaRPr b="1" sz="800">
              <a:solidFill>
                <a:srgbClr val="980000"/>
              </a:solidFill>
            </a:endParaRPr>
          </a:p>
          <a:p>
            <a:pPr indent="0" lvl="0" marL="0" rtl="0" algn="l">
              <a:spcBef>
                <a:spcPts val="1600"/>
              </a:spcBef>
              <a:spcAft>
                <a:spcPts val="0"/>
              </a:spcAft>
              <a:buNone/>
            </a:pPr>
            <a:r>
              <a:rPr lang="en-GB" sz="800"/>
              <a:t>[['Bosch Bidadi', 'Rajarajeshwari', 'PESIT', 'Kanthi Sweets', 'RR nagar busStop', 'Kodipalya', 'Uttrahalli road', 'Bosch Bidadi'], ['Bosch Bidadi', 'Jantha', 'Devegowda', 'Kathreguppe ', 'KathriGuppe Circle', 'Ittamadu', 'RNSIT', 'Bosch Bidadi'], ['Bosch Bidadi', 'Chowdeshwari talkies', 'Kadirenahalli', 'Bata Show Room', 'JayaNagar', 'Mantri Apartment', 'Kamakya', 'Hosakarehalli', 'Bosch Bidadi']]     </a:t>
            </a:r>
            <a:r>
              <a:rPr lang="en-GB" sz="800">
                <a:solidFill>
                  <a:schemeClr val="dk1"/>
                </a:solidFill>
              </a:rPr>
              <a:t> </a:t>
            </a:r>
            <a:r>
              <a:rPr lang="en-GB" sz="800">
                <a:solidFill>
                  <a:schemeClr val="dk1"/>
                </a:solidFill>
              </a:rPr>
              <a:t>[56.65, 87.72, 92.73] </a:t>
            </a:r>
            <a:r>
              <a:rPr lang="en-GB" sz="800">
                <a:solidFill>
                  <a:srgbClr val="000000"/>
                </a:solidFill>
              </a:rPr>
              <a:t>  ---&gt;</a:t>
            </a:r>
            <a:r>
              <a:rPr lang="en-GB" sz="800"/>
              <a:t> </a:t>
            </a:r>
            <a:r>
              <a:rPr lang="en-GB" sz="800">
                <a:solidFill>
                  <a:srgbClr val="980000"/>
                </a:solidFill>
              </a:rPr>
              <a:t> </a:t>
            </a:r>
            <a:r>
              <a:rPr b="1" lang="en-GB" sz="800">
                <a:solidFill>
                  <a:srgbClr val="980000"/>
                </a:solidFill>
              </a:rPr>
              <a:t>[55.49, 72.93, 81.01]</a:t>
            </a:r>
            <a:endParaRPr b="1" sz="800">
              <a:solidFill>
                <a:srgbClr val="980000"/>
              </a:solidFill>
            </a:endParaRPr>
          </a:p>
          <a:p>
            <a:pPr indent="0" lvl="0" marL="0" rtl="0" algn="l">
              <a:spcBef>
                <a:spcPts val="1600"/>
              </a:spcBef>
              <a:spcAft>
                <a:spcPts val="0"/>
              </a:spcAft>
              <a:buNone/>
            </a:pPr>
            <a:r>
              <a:rPr lang="en-GB" sz="800"/>
              <a:t>[['Bosch Bidadi', 'Rajarajeshwari', 'PESIT', 'Kanthi Sweets', 'RR nagar busStop', 'Kodipalya', 'Uttrahalli road', 'Bosch Bidadi'], ['Bosch Bidadi', 'Jantha', 'Devegowda', 'Kathreguppe ', 'KathriGuppe Circle', 'Hosakarehalli', 'RNSIT', 'Bosch Bidadi'], ['Bosch Bidadi', 'Kamakya', 'Mantri Apartment', 'JayaNagar', 'Bata Show Room', 'Kadirenahalli', 'Chowdeshwari talkies', 'Ittamadu', 'Bosch Bidadi']]     </a:t>
            </a:r>
            <a:r>
              <a:rPr lang="en-GB" sz="800">
                <a:solidFill>
                  <a:schemeClr val="dk1"/>
                </a:solidFill>
              </a:rPr>
              <a:t>  </a:t>
            </a:r>
            <a:r>
              <a:rPr lang="en-GB" sz="800">
                <a:solidFill>
                  <a:schemeClr val="dk1"/>
                </a:solidFill>
              </a:rPr>
              <a:t>[56.65, 89.6, 90.93]  </a:t>
            </a:r>
            <a:r>
              <a:rPr lang="en-GB" sz="800">
                <a:solidFill>
                  <a:srgbClr val="000000"/>
                </a:solidFill>
              </a:rPr>
              <a:t>   ---&gt;  </a:t>
            </a:r>
            <a:r>
              <a:rPr lang="en-GB" sz="800">
                <a:solidFill>
                  <a:srgbClr val="980000"/>
                </a:solidFill>
              </a:rPr>
              <a:t>  </a:t>
            </a:r>
            <a:r>
              <a:rPr b="1" lang="en-GB" sz="800">
                <a:solidFill>
                  <a:srgbClr val="980000"/>
                </a:solidFill>
              </a:rPr>
              <a:t>[55.49, 74.21, 80.17]</a:t>
            </a:r>
            <a:endParaRPr b="1" sz="800">
              <a:solidFill>
                <a:srgbClr val="980000"/>
              </a:solidFill>
            </a:endParaRPr>
          </a:p>
          <a:p>
            <a:pPr indent="0" lvl="0" marL="0" rtl="0" algn="l">
              <a:spcBef>
                <a:spcPts val="1600"/>
              </a:spcBef>
              <a:spcAft>
                <a:spcPts val="1600"/>
              </a:spcAft>
              <a:buNone/>
            </a:pPr>
            <a:r>
              <a:t/>
            </a:r>
            <a:endParaRPr sz="800"/>
          </a:p>
        </p:txBody>
      </p:sp>
      <p:sp>
        <p:nvSpPr>
          <p:cNvPr id="321" name="Google Shape;321;p41"/>
          <p:cNvSpPr txBox="1"/>
          <p:nvPr/>
        </p:nvSpPr>
        <p:spPr>
          <a:xfrm>
            <a:off x="-597075" y="1493900"/>
            <a:ext cx="1577700" cy="280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5" name="Shape 325"/>
        <p:cNvGrpSpPr/>
        <p:nvPr/>
      </p:nvGrpSpPr>
      <p:grpSpPr>
        <a:xfrm>
          <a:off x="0" y="0"/>
          <a:ext cx="0" cy="0"/>
          <a:chOff x="0" y="0"/>
          <a:chExt cx="0" cy="0"/>
        </a:xfrm>
      </p:grpSpPr>
      <p:sp>
        <p:nvSpPr>
          <p:cNvPr id="326" name="Google Shape;326;p42"/>
          <p:cNvSpPr txBox="1"/>
          <p:nvPr>
            <p:ph idx="1" type="body"/>
          </p:nvPr>
        </p:nvSpPr>
        <p:spPr>
          <a:xfrm>
            <a:off x="729450" y="1278075"/>
            <a:ext cx="7688700" cy="306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800"/>
              <a:t>['Bosch Bidadi', 'Rajarajeshwari', 'PESIT', 'Kanthi Sweets', 'RR nagar busStop', 'Kodipalya', 'Uttrahalli road', 'Bosch Bidadi'], ['Bosch Bidadi', 'Jantha', 'Devegowda', 'Kathreguppe ', 'Hosakarehalli', 'Ittamadu', 'RNSIT', 'Bosch Bidadi'], ['Bosch Bidadi', 'Chowdeshwari talkies', 'Kadirenahalli', 'Bata Show Room', 'JayaNagar', 'Mantri Apartment', 'Kamakya', 'KathriGuppe Circle', 'Bosch Bidadi']]   </a:t>
            </a:r>
            <a:r>
              <a:rPr lang="en-GB" sz="800">
                <a:solidFill>
                  <a:schemeClr val="dk1"/>
                </a:solidFill>
              </a:rPr>
              <a:t> [56.65, 90.17, 89.18] </a:t>
            </a:r>
            <a:r>
              <a:rPr lang="en-GB" sz="800">
                <a:solidFill>
                  <a:srgbClr val="000000"/>
                </a:solidFill>
              </a:rPr>
              <a:t>  </a:t>
            </a:r>
            <a:r>
              <a:rPr lang="en-GB" sz="800"/>
              <a:t>---&gt;</a:t>
            </a:r>
            <a:r>
              <a:rPr lang="en-GB" sz="800">
                <a:solidFill>
                  <a:srgbClr val="980000"/>
                </a:solidFill>
              </a:rPr>
              <a:t>	</a:t>
            </a:r>
            <a:r>
              <a:rPr b="1" lang="en-GB" sz="800">
                <a:solidFill>
                  <a:srgbClr val="980000"/>
                </a:solidFill>
              </a:rPr>
              <a:t>[55.489, 75.41, 79.73]</a:t>
            </a:r>
            <a:endParaRPr b="1" sz="800">
              <a:solidFill>
                <a:srgbClr val="980000"/>
              </a:solidFill>
            </a:endParaRPr>
          </a:p>
          <a:p>
            <a:pPr indent="0" lvl="0" marL="0" rtl="0" algn="l">
              <a:spcBef>
                <a:spcPts val="1600"/>
              </a:spcBef>
              <a:spcAft>
                <a:spcPts val="0"/>
              </a:spcAft>
              <a:buNone/>
            </a:pPr>
            <a:r>
              <a:rPr lang="en-GB" sz="800"/>
              <a:t>[['Bosch Bidadi', 'Rajarajeshwari', 'PESIT', 'Kanthi Sweets', 'RR nagar busStop', 'Kodipalya', 'Uttrahalli road', 'Bosch Bidadi'], ['Bosch Bidadi', 'Jantha', 'Mantri Apartment', 'Kathreguppe ', 'KathriGuppe Circle', 'Ittamadu', 'RNSIT', 'Bosch Bidadi'], ['Bosch Bidadi', 'Hosakarehalli', 'Chowdeshwari talkies', 'Kadirenahalli', 'JayaNagar', 'Bata Show Room', 'Devegowda', 'Kamakya', 'Bosch Bidadi']]   </a:t>
            </a:r>
            <a:r>
              <a:rPr lang="en-GB" sz="800">
                <a:solidFill>
                  <a:schemeClr val="dk1"/>
                </a:solidFill>
              </a:rPr>
              <a:t> [56.65, 88.62, 89.05] </a:t>
            </a:r>
            <a:r>
              <a:rPr lang="en-GB" sz="800">
                <a:solidFill>
                  <a:srgbClr val="000000"/>
                </a:solidFill>
              </a:rPr>
              <a:t>  </a:t>
            </a:r>
            <a:r>
              <a:rPr lang="en-GB" sz="800"/>
              <a:t>---&gt;  </a:t>
            </a:r>
            <a:r>
              <a:rPr lang="en-GB" sz="800">
                <a:solidFill>
                  <a:srgbClr val="980000"/>
                </a:solidFill>
              </a:rPr>
              <a:t> </a:t>
            </a:r>
            <a:r>
              <a:rPr b="1" lang="en-GB" sz="800">
                <a:solidFill>
                  <a:srgbClr val="980000"/>
                </a:solidFill>
              </a:rPr>
              <a:t>[55.489, 73.009, 79.11]</a:t>
            </a:r>
            <a:endParaRPr b="1" sz="800">
              <a:solidFill>
                <a:srgbClr val="980000"/>
              </a:solidFill>
            </a:endParaRPr>
          </a:p>
          <a:p>
            <a:pPr indent="0" lvl="0" marL="0" rtl="0" algn="l">
              <a:spcBef>
                <a:spcPts val="1600"/>
              </a:spcBef>
              <a:spcAft>
                <a:spcPts val="0"/>
              </a:spcAft>
              <a:buNone/>
            </a:pPr>
            <a:r>
              <a:rPr lang="en-GB" sz="800"/>
              <a:t>[['Bosch Bidadi', 'Rajarajeshwari', 'PESIT', 'Kanthi Sweets', 'RR nagar busStop', 'Kodipalya', 'Uttrahalli road', 'Bosch Bidadi'], ['Bosch Bidadi', 'RNSIT', 'Hosakarehalli', 'KathriGuppe Circle', 'Kathreguppe ', 'Mantri Apartment', 'Jantha', 'Bosch Bidadi'], ['Bosch Bidadi', 'Ittamadu', 'Chowdeshwari talkies', 'Kadirenahalli', 'JayaNagar', 'Bata Show Room', 'Devegowda', 'Kamakya', 'Bosch Bidadi']]	  </a:t>
            </a:r>
            <a:r>
              <a:rPr lang="en-GB" sz="800">
                <a:solidFill>
                  <a:schemeClr val="dk1"/>
                </a:solidFill>
              </a:rPr>
              <a:t>  [56.65, 97.62, 87.97] </a:t>
            </a:r>
            <a:r>
              <a:rPr lang="en-GB" sz="800">
                <a:solidFill>
                  <a:srgbClr val="000000"/>
                </a:solidFill>
              </a:rPr>
              <a:t>   </a:t>
            </a:r>
            <a:r>
              <a:rPr lang="en-GB" sz="800"/>
              <a:t>---&gt;</a:t>
            </a:r>
            <a:r>
              <a:rPr lang="en-GB" sz="800">
                <a:solidFill>
                  <a:srgbClr val="980000"/>
                </a:solidFill>
              </a:rPr>
              <a:t>	</a:t>
            </a:r>
            <a:r>
              <a:rPr b="1" lang="en-GB" sz="800">
                <a:solidFill>
                  <a:srgbClr val="980000"/>
                </a:solidFill>
              </a:rPr>
              <a:t>[55.489, 74.289, 78.270]</a:t>
            </a:r>
            <a:endParaRPr b="1" sz="800">
              <a:solidFill>
                <a:srgbClr val="980000"/>
              </a:solidFill>
            </a:endParaRPr>
          </a:p>
          <a:p>
            <a:pPr indent="0" lvl="0" marL="0" rtl="0" algn="l">
              <a:spcBef>
                <a:spcPts val="1600"/>
              </a:spcBef>
              <a:spcAft>
                <a:spcPts val="0"/>
              </a:spcAft>
              <a:buNone/>
            </a:pPr>
            <a:r>
              <a:rPr lang="en-GB" sz="800"/>
              <a:t>[['Bosch Bidadi', 'Rajarajeshwari', 'PESIT', 'Kanthi Sweets', 'RR nagar busStop', 'Kodipalya', 'Uttrahalli road', 'Bosch Bidadi'], ['Bosch Bidadi', 'Jantha', 'Mantri Apartment', 'Kathreguppe ', 'Hosakarehalli', 'Ittamadu', 'RNSIT', 'Bosch Bidadi'], ['Bosch Bidadi', 'KathriGuppe Circle', 'Chowdeshwari talkies', 'Kadirenahalli', 'JayaNagar', 'Bata Show Room', 'Devegowda', 'Kamakya', 'Bosch Bidadi']]   </a:t>
            </a:r>
            <a:r>
              <a:rPr lang="en-GB" sz="800">
                <a:solidFill>
                  <a:schemeClr val="dk1"/>
                </a:solidFill>
              </a:rPr>
              <a:t> [56.65, 97.44, 85.35]  </a:t>
            </a:r>
            <a:r>
              <a:rPr lang="en-GB" sz="800">
                <a:solidFill>
                  <a:srgbClr val="000000"/>
                </a:solidFill>
              </a:rPr>
              <a:t> </a:t>
            </a:r>
            <a:r>
              <a:rPr lang="en-GB" sz="800"/>
              <a:t>---&gt;  </a:t>
            </a:r>
            <a:r>
              <a:rPr lang="en-GB" sz="800">
                <a:solidFill>
                  <a:srgbClr val="980000"/>
                </a:solidFill>
              </a:rPr>
              <a:t> </a:t>
            </a:r>
            <a:r>
              <a:rPr b="1" lang="en-GB" sz="800">
                <a:solidFill>
                  <a:srgbClr val="980000"/>
                </a:solidFill>
              </a:rPr>
              <a:t>[55.489, 75.49, 77.830]</a:t>
            </a:r>
            <a:endParaRPr b="1" sz="800">
              <a:solidFill>
                <a:srgbClr val="980000"/>
              </a:solidFill>
            </a:endParaRPr>
          </a:p>
          <a:p>
            <a:pPr indent="0" lvl="0" marL="0" rtl="0" algn="l">
              <a:spcBef>
                <a:spcPts val="1600"/>
              </a:spcBef>
              <a:spcAft>
                <a:spcPts val="1600"/>
              </a:spcAft>
              <a:buNone/>
            </a:pPr>
            <a:r>
              <a:t/>
            </a:r>
            <a:endParaRPr/>
          </a:p>
        </p:txBody>
      </p:sp>
      <p:sp>
        <p:nvSpPr>
          <p:cNvPr id="327" name="Google Shape;327;p42"/>
          <p:cNvSpPr txBox="1"/>
          <p:nvPr/>
        </p:nvSpPr>
        <p:spPr>
          <a:xfrm>
            <a:off x="637850" y="5234625"/>
            <a:ext cx="2613600" cy="51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1" name="Shape 331"/>
        <p:cNvGrpSpPr/>
        <p:nvPr/>
      </p:nvGrpSpPr>
      <p:grpSpPr>
        <a:xfrm>
          <a:off x="0" y="0"/>
          <a:ext cx="0" cy="0"/>
          <a:chOff x="0" y="0"/>
          <a:chExt cx="0" cy="0"/>
        </a:xfrm>
      </p:grpSpPr>
      <p:sp>
        <p:nvSpPr>
          <p:cNvPr id="332" name="Google Shape;332;p43"/>
          <p:cNvSpPr txBox="1"/>
          <p:nvPr>
            <p:ph type="title"/>
          </p:nvPr>
        </p:nvSpPr>
        <p:spPr>
          <a:xfrm>
            <a:off x="730725" y="1318650"/>
            <a:ext cx="8275800" cy="103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Filtering out solutions that follow the time frame</a:t>
            </a:r>
            <a:endParaRPr/>
          </a:p>
          <a:p>
            <a:pPr indent="0" lvl="0" marL="0" rtl="0" algn="l">
              <a:spcBef>
                <a:spcPts val="0"/>
              </a:spcBef>
              <a:spcAft>
                <a:spcPts val="0"/>
              </a:spcAft>
              <a:buNone/>
            </a:pPr>
            <a:r>
              <a:rPr b="0" lang="en-GB"/>
              <a:t>06</a:t>
            </a:r>
            <a:endParaRPr b="0"/>
          </a:p>
        </p:txBody>
      </p:sp>
      <p:sp>
        <p:nvSpPr>
          <p:cNvPr id="333" name="Google Shape;333;p43"/>
          <p:cNvSpPr txBox="1"/>
          <p:nvPr>
            <p:ph idx="1" type="body"/>
          </p:nvPr>
        </p:nvSpPr>
        <p:spPr>
          <a:xfrm>
            <a:off x="730725" y="2170375"/>
            <a:ext cx="8129400" cy="3112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200">
                <a:solidFill>
                  <a:srgbClr val="000000"/>
                </a:solidFill>
                <a:latin typeface="Arial"/>
                <a:ea typeface="Arial"/>
                <a:cs typeface="Arial"/>
                <a:sym typeface="Arial"/>
              </a:rPr>
              <a:t>We removed the solutions in which the maximum time a Bus’ route take to start from Depot and come back to Depot is more than 135 minutes. We got the following solutions:</a:t>
            </a:r>
            <a:endParaRPr sz="1200">
              <a:solidFill>
                <a:srgbClr val="000000"/>
              </a:solidFill>
              <a:latin typeface="Arial"/>
              <a:ea typeface="Arial"/>
              <a:cs typeface="Arial"/>
              <a:sym typeface="Arial"/>
            </a:endParaRPr>
          </a:p>
          <a:p>
            <a:pPr indent="0" lvl="0" marL="0" rtl="0" algn="l">
              <a:spcBef>
                <a:spcPts val="1600"/>
              </a:spcBef>
              <a:spcAft>
                <a:spcPts val="0"/>
              </a:spcAft>
              <a:buNone/>
            </a:pPr>
            <a:r>
              <a:rPr b="1" lang="en-GB" sz="1000">
                <a:solidFill>
                  <a:schemeClr val="dk1"/>
                </a:solidFill>
                <a:latin typeface="Arial"/>
                <a:ea typeface="Arial"/>
                <a:cs typeface="Arial"/>
                <a:sym typeface="Arial"/>
              </a:rPr>
              <a:t>[['Bosch Bidadi', 'Rajarajeshwari', 'Mantri Apartment', 'RR nagar busStop', 'Kanthi Sweets', 'Kodipalya', 'Uttrahalli road', 'Bosch Bidadi'], ['Bosch Bidadi', 'Jantha', 'Kathreguppe ', 'KathriGuppe Circle', 'Hosakarehalli', 'Ittamadu', 'RNSIT', 'Bosch Bidadi'], ['Bosch Bidadi', 'PESIT', 'Chowdeshwari talkies', 'Kadirenahalli', 'JayaNagar', 'Bata Show Room', 'Devegowda', 'Kamakya', 'Bosch Bidadi']]		</a:t>
            </a:r>
            <a:r>
              <a:rPr b="1" lang="en-GB" sz="1000">
                <a:solidFill>
                  <a:srgbClr val="000000"/>
                </a:solidFill>
                <a:latin typeface="Arial"/>
                <a:ea typeface="Arial"/>
                <a:cs typeface="Arial"/>
                <a:sym typeface="Arial"/>
              </a:rPr>
              <a:t>COST:</a:t>
            </a:r>
            <a:r>
              <a:rPr b="1" lang="en-GB" sz="1000">
                <a:solidFill>
                  <a:srgbClr val="980000"/>
                </a:solidFill>
                <a:latin typeface="Arial"/>
                <a:ea typeface="Arial"/>
                <a:cs typeface="Arial"/>
                <a:sym typeface="Arial"/>
              </a:rPr>
              <a:t>[70.69, 73.47, 78.18]	</a:t>
            </a:r>
            <a:r>
              <a:rPr b="1" lang="en-GB" sz="1000">
                <a:solidFill>
                  <a:srgbClr val="000000"/>
                </a:solidFill>
                <a:latin typeface="Arial"/>
                <a:ea typeface="Arial"/>
                <a:cs typeface="Arial"/>
                <a:sym typeface="Arial"/>
              </a:rPr>
              <a:t>TIME:</a:t>
            </a:r>
            <a:r>
              <a:rPr b="1" lang="en-GB" sz="1000">
                <a:solidFill>
                  <a:srgbClr val="980000"/>
                </a:solidFill>
                <a:latin typeface="Arial"/>
                <a:ea typeface="Arial"/>
                <a:cs typeface="Arial"/>
                <a:sym typeface="Arial"/>
              </a:rPr>
              <a:t>[123.6, 130.63, 128.609]</a:t>
            </a:r>
            <a:endParaRPr b="1" sz="1000">
              <a:solidFill>
                <a:srgbClr val="980000"/>
              </a:solidFill>
              <a:latin typeface="Arial"/>
              <a:ea typeface="Arial"/>
              <a:cs typeface="Arial"/>
              <a:sym typeface="Arial"/>
            </a:endParaRPr>
          </a:p>
          <a:p>
            <a:pPr indent="0" lvl="0" marL="0" rtl="0" algn="l">
              <a:spcBef>
                <a:spcPts val="1600"/>
              </a:spcBef>
              <a:spcAft>
                <a:spcPts val="0"/>
              </a:spcAft>
              <a:buNone/>
            </a:pPr>
            <a:r>
              <a:rPr b="1" lang="en-GB" sz="1000">
                <a:solidFill>
                  <a:schemeClr val="dk1"/>
                </a:solidFill>
                <a:latin typeface="Arial"/>
                <a:ea typeface="Arial"/>
                <a:cs typeface="Arial"/>
                <a:sym typeface="Arial"/>
              </a:rPr>
              <a:t>[['Bosch Bidadi', 'Rajarajeshwari', 'PESIT', 'Mantri Apartment', 'Kanthi Sweets', 'RR nagar busStop', 'Uttrahalli road', 'Bosch Bidadi'], ['Bosch Bidadi', 'Jantha', 'Kathreguppe ', 'KathriGuppe Circle', 'Hosakarehalli', 'Ittamadu', 'RNSIT', 'Bosch Bidadi'], ['Bosch Bidadi', 'Kodipalya', 'Chowdeshwari talkies', 'Kadirenahalli', 'JayaNagar', 'Bata Show Room', 'Devegowda', 'Kamakya', 'Bosch Bidadi']]		</a:t>
            </a:r>
            <a:r>
              <a:rPr b="1" lang="en-GB" sz="1000">
                <a:solidFill>
                  <a:srgbClr val="000000"/>
                </a:solidFill>
                <a:latin typeface="Arial"/>
                <a:ea typeface="Arial"/>
                <a:cs typeface="Arial"/>
                <a:sym typeface="Arial"/>
              </a:rPr>
              <a:t>COST:</a:t>
            </a:r>
            <a:r>
              <a:rPr b="1" lang="en-GB" sz="1000">
                <a:solidFill>
                  <a:srgbClr val="980000"/>
                </a:solidFill>
                <a:latin typeface="Arial"/>
                <a:ea typeface="Arial"/>
                <a:cs typeface="Arial"/>
                <a:sym typeface="Arial"/>
              </a:rPr>
              <a:t>[69.539, 73.47, 75.039]		</a:t>
            </a:r>
            <a:r>
              <a:rPr b="1" lang="en-GB" sz="1000">
                <a:solidFill>
                  <a:srgbClr val="000000"/>
                </a:solidFill>
                <a:latin typeface="Arial"/>
                <a:ea typeface="Arial"/>
                <a:cs typeface="Arial"/>
                <a:sym typeface="Arial"/>
              </a:rPr>
              <a:t>TIME:</a:t>
            </a:r>
            <a:r>
              <a:rPr b="1" lang="en-GB" sz="1000">
                <a:solidFill>
                  <a:srgbClr val="980000"/>
                </a:solidFill>
                <a:latin typeface="Arial"/>
                <a:ea typeface="Arial"/>
                <a:cs typeface="Arial"/>
                <a:sym typeface="Arial"/>
              </a:rPr>
              <a:t>[127.82, 130.63, 132.09]</a:t>
            </a:r>
            <a:endParaRPr b="1" sz="1000">
              <a:solidFill>
                <a:srgbClr val="980000"/>
              </a:solidFill>
              <a:latin typeface="Arial"/>
              <a:ea typeface="Arial"/>
              <a:cs typeface="Arial"/>
              <a:sym typeface="Arial"/>
            </a:endParaRPr>
          </a:p>
          <a:p>
            <a:pPr indent="0" lvl="0" marL="0" rtl="0" algn="l">
              <a:spcBef>
                <a:spcPts val="1600"/>
              </a:spcBef>
              <a:spcAft>
                <a:spcPts val="1600"/>
              </a:spcAft>
              <a:buNone/>
            </a:pPr>
            <a:r>
              <a:t/>
            </a:r>
            <a:endParaRPr sz="1200">
              <a:solidFill>
                <a:srgbClr val="000000"/>
              </a:solidFill>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7" name="Shape 337"/>
        <p:cNvGrpSpPr/>
        <p:nvPr/>
      </p:nvGrpSpPr>
      <p:grpSpPr>
        <a:xfrm>
          <a:off x="0" y="0"/>
          <a:ext cx="0" cy="0"/>
          <a:chOff x="0" y="0"/>
          <a:chExt cx="0" cy="0"/>
        </a:xfrm>
      </p:grpSpPr>
      <p:sp>
        <p:nvSpPr>
          <p:cNvPr id="338" name="Google Shape;338;p44"/>
          <p:cNvSpPr txBox="1"/>
          <p:nvPr>
            <p:ph type="title"/>
          </p:nvPr>
        </p:nvSpPr>
        <p:spPr>
          <a:xfrm>
            <a:off x="730725" y="1162775"/>
            <a:ext cx="8275800" cy="103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Choose the solution with least total cost as final solution</a:t>
            </a:r>
            <a:endParaRPr/>
          </a:p>
          <a:p>
            <a:pPr indent="0" lvl="0" marL="0" rtl="0" algn="l">
              <a:spcBef>
                <a:spcPts val="0"/>
              </a:spcBef>
              <a:spcAft>
                <a:spcPts val="0"/>
              </a:spcAft>
              <a:buNone/>
            </a:pPr>
            <a:r>
              <a:rPr b="0" lang="en-GB"/>
              <a:t>07</a:t>
            </a:r>
            <a:endParaRPr b="0"/>
          </a:p>
        </p:txBody>
      </p:sp>
      <p:sp>
        <p:nvSpPr>
          <p:cNvPr id="339" name="Google Shape;339;p44"/>
          <p:cNvSpPr txBox="1"/>
          <p:nvPr>
            <p:ph idx="1" type="body"/>
          </p:nvPr>
        </p:nvSpPr>
        <p:spPr>
          <a:xfrm>
            <a:off x="648075" y="2125250"/>
            <a:ext cx="8129400" cy="264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sz="1000">
              <a:solidFill>
                <a:srgbClr val="980000"/>
              </a:solidFill>
              <a:latin typeface="Arial"/>
              <a:ea typeface="Arial"/>
              <a:cs typeface="Arial"/>
              <a:sym typeface="Arial"/>
            </a:endParaRPr>
          </a:p>
          <a:p>
            <a:pPr indent="0" lvl="0" marL="0" rtl="0" algn="l">
              <a:spcBef>
                <a:spcPts val="1600"/>
              </a:spcBef>
              <a:spcAft>
                <a:spcPts val="0"/>
              </a:spcAft>
              <a:buNone/>
            </a:pPr>
            <a:r>
              <a:rPr b="1" lang="en-GB" sz="1100">
                <a:solidFill>
                  <a:srgbClr val="000000"/>
                </a:solidFill>
                <a:latin typeface="Arial"/>
                <a:ea typeface="Arial"/>
                <a:cs typeface="Arial"/>
                <a:sym typeface="Arial"/>
              </a:rPr>
              <a:t>BUS1:</a:t>
            </a:r>
            <a:r>
              <a:rPr b="1" lang="en-GB" sz="1100">
                <a:solidFill>
                  <a:schemeClr val="dk1"/>
                </a:solidFill>
                <a:latin typeface="Arial"/>
                <a:ea typeface="Arial"/>
                <a:cs typeface="Arial"/>
                <a:sym typeface="Arial"/>
              </a:rPr>
              <a:t>['Bosch Bidadi', 'Rajarajeshwari', 'PESIT', 'Mantri Apartment', 'Kanthi Sweets', 'RR nagar busStop', 'Uttrahalli road', 'Bosch Bidadi']</a:t>
            </a:r>
            <a:endParaRPr b="1" sz="1100">
              <a:solidFill>
                <a:schemeClr val="dk1"/>
              </a:solidFill>
              <a:latin typeface="Arial"/>
              <a:ea typeface="Arial"/>
              <a:cs typeface="Arial"/>
              <a:sym typeface="Arial"/>
            </a:endParaRPr>
          </a:p>
          <a:p>
            <a:pPr indent="0" lvl="0" marL="0" rtl="0" algn="l">
              <a:spcBef>
                <a:spcPts val="1600"/>
              </a:spcBef>
              <a:spcAft>
                <a:spcPts val="0"/>
              </a:spcAft>
              <a:buNone/>
            </a:pPr>
            <a:r>
              <a:rPr b="1" lang="en-GB" sz="1100">
                <a:solidFill>
                  <a:srgbClr val="000000"/>
                </a:solidFill>
                <a:latin typeface="Arial"/>
                <a:ea typeface="Arial"/>
                <a:cs typeface="Arial"/>
                <a:sym typeface="Arial"/>
              </a:rPr>
              <a:t>BUS2:</a:t>
            </a:r>
            <a:r>
              <a:rPr b="1" lang="en-GB" sz="1100">
                <a:solidFill>
                  <a:schemeClr val="dk1"/>
                </a:solidFill>
                <a:latin typeface="Arial"/>
                <a:ea typeface="Arial"/>
                <a:cs typeface="Arial"/>
                <a:sym typeface="Arial"/>
              </a:rPr>
              <a:t>['Bosch Bidadi', 'Jantha', 'Kathreguppe ', 'KathriGuppe Circle', 'Hosakarehalli', 'Ittamadu', 'RNSIT', 'Bosch Bidadi']</a:t>
            </a:r>
            <a:endParaRPr b="1" sz="1100">
              <a:solidFill>
                <a:schemeClr val="dk1"/>
              </a:solidFill>
              <a:latin typeface="Arial"/>
              <a:ea typeface="Arial"/>
              <a:cs typeface="Arial"/>
              <a:sym typeface="Arial"/>
            </a:endParaRPr>
          </a:p>
          <a:p>
            <a:pPr indent="0" lvl="0" marL="0" rtl="0" algn="l">
              <a:spcBef>
                <a:spcPts val="1600"/>
              </a:spcBef>
              <a:spcAft>
                <a:spcPts val="0"/>
              </a:spcAft>
              <a:buNone/>
            </a:pPr>
            <a:r>
              <a:rPr b="1" lang="en-GB" sz="1100">
                <a:solidFill>
                  <a:srgbClr val="000000"/>
                </a:solidFill>
                <a:latin typeface="Arial"/>
                <a:ea typeface="Arial"/>
                <a:cs typeface="Arial"/>
                <a:sym typeface="Arial"/>
              </a:rPr>
              <a:t>BUS3:</a:t>
            </a:r>
            <a:r>
              <a:rPr b="1" lang="en-GB" sz="1100">
                <a:solidFill>
                  <a:schemeClr val="dk1"/>
                </a:solidFill>
                <a:latin typeface="Arial"/>
                <a:ea typeface="Arial"/>
                <a:cs typeface="Arial"/>
                <a:sym typeface="Arial"/>
              </a:rPr>
              <a:t>['Bosch Bidadi', 'Kodipalya', 'Chowdeshwari talkies', 'Kadirenahalli', 'JayaNagar', 'Bata Show Room', 'Devegowda', 'Kamakya', 'Bosch Bidadi']</a:t>
            </a:r>
            <a:r>
              <a:rPr b="1" lang="en-GB" sz="1000">
                <a:solidFill>
                  <a:schemeClr val="dk1"/>
                </a:solidFill>
                <a:latin typeface="Arial"/>
                <a:ea typeface="Arial"/>
                <a:cs typeface="Arial"/>
                <a:sym typeface="Arial"/>
              </a:rPr>
              <a:t>		</a:t>
            </a:r>
            <a:endParaRPr b="1" sz="1000">
              <a:solidFill>
                <a:schemeClr val="dk1"/>
              </a:solidFill>
              <a:latin typeface="Arial"/>
              <a:ea typeface="Arial"/>
              <a:cs typeface="Arial"/>
              <a:sym typeface="Arial"/>
            </a:endParaRPr>
          </a:p>
          <a:p>
            <a:pPr indent="0" lvl="0" marL="0" rtl="0" algn="l">
              <a:spcBef>
                <a:spcPts val="1600"/>
              </a:spcBef>
              <a:spcAft>
                <a:spcPts val="0"/>
              </a:spcAft>
              <a:buNone/>
            </a:pPr>
            <a:r>
              <a:rPr b="1" lang="en-GB" sz="1000">
                <a:solidFill>
                  <a:schemeClr val="dk1"/>
                </a:solidFill>
                <a:latin typeface="Arial"/>
                <a:ea typeface="Arial"/>
                <a:cs typeface="Arial"/>
                <a:sym typeface="Arial"/>
              </a:rPr>
              <a:t>							</a:t>
            </a:r>
            <a:r>
              <a:rPr b="1" lang="en-GB" sz="1000">
                <a:solidFill>
                  <a:srgbClr val="000000"/>
                </a:solidFill>
                <a:latin typeface="Arial"/>
                <a:ea typeface="Arial"/>
                <a:cs typeface="Arial"/>
                <a:sym typeface="Arial"/>
              </a:rPr>
              <a:t>TOTAL COST</a:t>
            </a:r>
            <a:r>
              <a:rPr b="1" lang="en-GB" sz="1000">
                <a:solidFill>
                  <a:schemeClr val="dk1"/>
                </a:solidFill>
                <a:latin typeface="Arial"/>
                <a:ea typeface="Arial"/>
                <a:cs typeface="Arial"/>
                <a:sym typeface="Arial"/>
              </a:rPr>
              <a:t> </a:t>
            </a:r>
            <a:r>
              <a:rPr b="1" lang="en-GB" sz="1000">
                <a:solidFill>
                  <a:srgbClr val="000000"/>
                </a:solidFill>
                <a:latin typeface="Arial"/>
                <a:ea typeface="Arial"/>
                <a:cs typeface="Arial"/>
                <a:sym typeface="Arial"/>
              </a:rPr>
              <a:t>=</a:t>
            </a:r>
            <a:r>
              <a:rPr b="1" lang="en-GB" sz="1000">
                <a:solidFill>
                  <a:schemeClr val="dk1"/>
                </a:solidFill>
                <a:latin typeface="Arial"/>
                <a:ea typeface="Arial"/>
                <a:cs typeface="Arial"/>
                <a:sym typeface="Arial"/>
              </a:rPr>
              <a:t> </a:t>
            </a:r>
            <a:r>
              <a:rPr b="1" lang="en-GB" sz="1000">
                <a:solidFill>
                  <a:schemeClr val="accent3"/>
                </a:solidFill>
                <a:latin typeface="Arial"/>
                <a:ea typeface="Arial"/>
                <a:cs typeface="Arial"/>
                <a:sym typeface="Arial"/>
              </a:rPr>
              <a:t>218.05 Km</a:t>
            </a:r>
            <a:endParaRPr b="1" sz="1000">
              <a:solidFill>
                <a:schemeClr val="accent3"/>
              </a:solidFill>
              <a:latin typeface="Arial"/>
              <a:ea typeface="Arial"/>
              <a:cs typeface="Arial"/>
              <a:sym typeface="Arial"/>
            </a:endParaRPr>
          </a:p>
          <a:p>
            <a:pPr indent="0" lvl="0" marL="1371600" rtl="0" algn="l">
              <a:spcBef>
                <a:spcPts val="1600"/>
              </a:spcBef>
              <a:spcAft>
                <a:spcPts val="0"/>
              </a:spcAft>
              <a:buNone/>
            </a:pPr>
            <a:r>
              <a:rPr b="1" lang="en-GB" sz="1000">
                <a:solidFill>
                  <a:srgbClr val="000000"/>
                </a:solidFill>
                <a:latin typeface="Arial"/>
                <a:ea typeface="Arial"/>
                <a:cs typeface="Arial"/>
                <a:sym typeface="Arial"/>
              </a:rPr>
              <a:t>COST:</a:t>
            </a:r>
            <a:r>
              <a:rPr b="1" lang="en-GB" sz="1000">
                <a:solidFill>
                  <a:srgbClr val="980000"/>
                </a:solidFill>
                <a:latin typeface="Arial"/>
                <a:ea typeface="Arial"/>
                <a:cs typeface="Arial"/>
                <a:sym typeface="Arial"/>
              </a:rPr>
              <a:t>[69.539, 73.47, 75.039]		</a:t>
            </a:r>
            <a:r>
              <a:rPr b="1" lang="en-GB" sz="1000">
                <a:solidFill>
                  <a:srgbClr val="000000"/>
                </a:solidFill>
                <a:latin typeface="Arial"/>
                <a:ea typeface="Arial"/>
                <a:cs typeface="Arial"/>
                <a:sym typeface="Arial"/>
              </a:rPr>
              <a:t>TIME:</a:t>
            </a:r>
            <a:r>
              <a:rPr b="1" lang="en-GB" sz="1000">
                <a:solidFill>
                  <a:srgbClr val="980000"/>
                </a:solidFill>
                <a:latin typeface="Arial"/>
                <a:ea typeface="Arial"/>
                <a:cs typeface="Arial"/>
                <a:sym typeface="Arial"/>
              </a:rPr>
              <a:t>[127.82, 130.63, 132.09]</a:t>
            </a:r>
            <a:endParaRPr b="1" sz="1000">
              <a:solidFill>
                <a:srgbClr val="980000"/>
              </a:solidFill>
              <a:latin typeface="Arial"/>
              <a:ea typeface="Arial"/>
              <a:cs typeface="Arial"/>
              <a:sym typeface="Arial"/>
            </a:endParaRPr>
          </a:p>
          <a:p>
            <a:pPr indent="0" lvl="0" marL="0" rtl="0" algn="l">
              <a:spcBef>
                <a:spcPts val="1600"/>
              </a:spcBef>
              <a:spcAft>
                <a:spcPts val="1600"/>
              </a:spcAft>
              <a:buNone/>
            </a:pPr>
            <a:r>
              <a:t/>
            </a:r>
            <a:endParaRPr sz="1200">
              <a:solidFill>
                <a:srgbClr val="000000"/>
              </a:solidFill>
              <a:latin typeface="Arial"/>
              <a:ea typeface="Arial"/>
              <a:cs typeface="Arial"/>
              <a:sym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3" name="Shape 343"/>
        <p:cNvGrpSpPr/>
        <p:nvPr/>
      </p:nvGrpSpPr>
      <p:grpSpPr>
        <a:xfrm>
          <a:off x="0" y="0"/>
          <a:ext cx="0" cy="0"/>
          <a:chOff x="0" y="0"/>
          <a:chExt cx="0" cy="0"/>
        </a:xfrm>
      </p:grpSpPr>
      <p:sp>
        <p:nvSpPr>
          <p:cNvPr id="344" name="Google Shape;344;p45"/>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CHALLENGES FACED?</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8" name="Shape 348"/>
        <p:cNvGrpSpPr/>
        <p:nvPr/>
      </p:nvGrpSpPr>
      <p:grpSpPr>
        <a:xfrm>
          <a:off x="0" y="0"/>
          <a:ext cx="0" cy="0"/>
          <a:chOff x="0" y="0"/>
          <a:chExt cx="0" cy="0"/>
        </a:xfrm>
      </p:grpSpPr>
      <p:sp>
        <p:nvSpPr>
          <p:cNvPr id="349" name="Google Shape;349;p46"/>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4800">
                <a:solidFill>
                  <a:srgbClr val="000000"/>
                </a:solidFill>
              </a:rPr>
              <a:t>Thank you.</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9" name="Shape 189"/>
        <p:cNvGrpSpPr/>
        <p:nvPr/>
      </p:nvGrpSpPr>
      <p:grpSpPr>
        <a:xfrm>
          <a:off x="0" y="0"/>
          <a:ext cx="0" cy="0"/>
          <a:chOff x="0" y="0"/>
          <a:chExt cx="0" cy="0"/>
        </a:xfrm>
      </p:grpSpPr>
      <p:sp>
        <p:nvSpPr>
          <p:cNvPr id="190" name="Google Shape;190;p20"/>
          <p:cNvSpPr txBox="1"/>
          <p:nvPr>
            <p:ph type="title"/>
          </p:nvPr>
        </p:nvSpPr>
        <p:spPr>
          <a:xfrm>
            <a:off x="729450" y="2056375"/>
            <a:ext cx="52032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t>Our Algorithm</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4" name="Shape 194"/>
        <p:cNvGrpSpPr/>
        <p:nvPr/>
      </p:nvGrpSpPr>
      <p:grpSpPr>
        <a:xfrm>
          <a:off x="0" y="0"/>
          <a:ext cx="0" cy="0"/>
          <a:chOff x="0" y="0"/>
          <a:chExt cx="0" cy="0"/>
        </a:xfrm>
      </p:grpSpPr>
      <p:pic>
        <p:nvPicPr>
          <p:cNvPr id="195" name="Google Shape;195;p21"/>
          <p:cNvPicPr preferRelativeResize="0"/>
          <p:nvPr/>
        </p:nvPicPr>
        <p:blipFill>
          <a:blip r:embed="rId3">
            <a:alphaModFix/>
          </a:blip>
          <a:stretch>
            <a:fillRect/>
          </a:stretch>
        </p:blipFill>
        <p:spPr>
          <a:xfrm>
            <a:off x="372725" y="811825"/>
            <a:ext cx="8398528" cy="4087100"/>
          </a:xfrm>
          <a:prstGeom prst="rect">
            <a:avLst/>
          </a:prstGeom>
          <a:noFill/>
          <a:ln>
            <a:noFill/>
          </a:ln>
        </p:spPr>
      </p:pic>
      <p:sp>
        <p:nvSpPr>
          <p:cNvPr id="196" name="Google Shape;196;p21"/>
          <p:cNvSpPr txBox="1"/>
          <p:nvPr/>
        </p:nvSpPr>
        <p:spPr>
          <a:xfrm>
            <a:off x="1453150" y="223000"/>
            <a:ext cx="7085700" cy="51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980000"/>
                </a:solidFill>
                <a:latin typeface="Lato"/>
                <a:ea typeface="Lato"/>
                <a:cs typeface="Lato"/>
                <a:sym typeface="Lato"/>
              </a:rPr>
              <a:t>Nearest Bus stop to the given location was taken as the pickup point</a:t>
            </a:r>
            <a:endParaRPr>
              <a:solidFill>
                <a:srgbClr val="980000"/>
              </a:solidFill>
              <a:latin typeface="Lato"/>
              <a:ea typeface="Lato"/>
              <a:cs typeface="Lato"/>
              <a:sym typeface="La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0" name="Shape 200"/>
        <p:cNvGrpSpPr/>
        <p:nvPr/>
      </p:nvGrpSpPr>
      <p:grpSpPr>
        <a:xfrm>
          <a:off x="0" y="0"/>
          <a:ext cx="0" cy="0"/>
          <a:chOff x="0" y="0"/>
          <a:chExt cx="0" cy="0"/>
        </a:xfrm>
      </p:grpSpPr>
      <p:graphicFrame>
        <p:nvGraphicFramePr>
          <p:cNvPr id="201" name="Google Shape;201;p22"/>
          <p:cNvGraphicFramePr/>
          <p:nvPr/>
        </p:nvGraphicFramePr>
        <p:xfrm>
          <a:off x="1479538" y="504525"/>
          <a:ext cx="3000000" cy="3000000"/>
        </p:xfrm>
        <a:graphic>
          <a:graphicData uri="http://schemas.openxmlformats.org/drawingml/2006/table">
            <a:tbl>
              <a:tblPr>
                <a:noFill/>
                <a:tableStyleId>{27FB7C38-E3AD-4D32-A566-CFC6BA0FB189}</a:tableStyleId>
              </a:tblPr>
              <a:tblGrid>
                <a:gridCol w="1428450"/>
                <a:gridCol w="1428450"/>
                <a:gridCol w="1428450"/>
                <a:gridCol w="1428450"/>
              </a:tblGrid>
              <a:tr h="140125">
                <a:tc>
                  <a:txBody>
                    <a:bodyPr/>
                    <a:lstStyle/>
                    <a:p>
                      <a:pPr indent="0" lvl="0" marL="0" rtl="0" algn="l">
                        <a:lnSpc>
                          <a:spcPct val="115000"/>
                        </a:lnSpc>
                        <a:spcBef>
                          <a:spcPts val="0"/>
                        </a:spcBef>
                        <a:spcAft>
                          <a:spcPts val="0"/>
                        </a:spcAft>
                        <a:buNone/>
                      </a:pPr>
                      <a:r>
                        <a:rPr b="1" lang="en-GB" sz="750"/>
                        <a:t>Addresses</a:t>
                      </a:r>
                      <a:endParaRPr b="1" sz="7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0B3B2"/>
                    </a:solidFill>
                  </a:tcPr>
                </a:tc>
                <a:tc>
                  <a:txBody>
                    <a:bodyPr/>
                    <a:lstStyle/>
                    <a:p>
                      <a:pPr indent="0" lvl="0" marL="0" rtl="0" algn="l">
                        <a:lnSpc>
                          <a:spcPct val="115000"/>
                        </a:lnSpc>
                        <a:spcBef>
                          <a:spcPts val="0"/>
                        </a:spcBef>
                        <a:spcAft>
                          <a:spcPts val="0"/>
                        </a:spcAft>
                        <a:buNone/>
                      </a:pPr>
                      <a:r>
                        <a:rPr b="1" lang="en-GB" sz="750"/>
                        <a:t>Number of Passengers</a:t>
                      </a:r>
                      <a:endParaRPr b="1" sz="7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0B3B2"/>
                    </a:solidFill>
                  </a:tcPr>
                </a:tc>
                <a:tc>
                  <a:txBody>
                    <a:bodyPr/>
                    <a:lstStyle/>
                    <a:p>
                      <a:pPr indent="0" lvl="0" marL="0" rtl="0" algn="l">
                        <a:lnSpc>
                          <a:spcPct val="115000"/>
                        </a:lnSpc>
                        <a:spcBef>
                          <a:spcPts val="0"/>
                        </a:spcBef>
                        <a:spcAft>
                          <a:spcPts val="0"/>
                        </a:spcAft>
                        <a:buNone/>
                      </a:pPr>
                      <a:r>
                        <a:rPr b="1" lang="en-GB" sz="750"/>
                        <a:t>Latitude</a:t>
                      </a:r>
                      <a:endParaRPr b="1" sz="7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0B3B2"/>
                    </a:solidFill>
                  </a:tcPr>
                </a:tc>
                <a:tc>
                  <a:txBody>
                    <a:bodyPr/>
                    <a:lstStyle/>
                    <a:p>
                      <a:pPr indent="0" lvl="0" marL="0" rtl="0" algn="l">
                        <a:lnSpc>
                          <a:spcPct val="115000"/>
                        </a:lnSpc>
                        <a:spcBef>
                          <a:spcPts val="0"/>
                        </a:spcBef>
                        <a:spcAft>
                          <a:spcPts val="0"/>
                        </a:spcAft>
                        <a:buNone/>
                      </a:pPr>
                      <a:r>
                        <a:rPr b="1" lang="en-GB" sz="750"/>
                        <a:t>Longitude</a:t>
                      </a:r>
                      <a:endParaRPr b="1" sz="7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0B3B2"/>
                    </a:solidFill>
                  </a:tcPr>
                </a:tc>
              </a:tr>
              <a:tr h="140125">
                <a:tc>
                  <a:txBody>
                    <a:bodyPr/>
                    <a:lstStyle/>
                    <a:p>
                      <a:pPr indent="0" lvl="0" marL="0" rtl="0" algn="l">
                        <a:lnSpc>
                          <a:spcPct val="115000"/>
                        </a:lnSpc>
                        <a:spcBef>
                          <a:spcPts val="0"/>
                        </a:spcBef>
                        <a:spcAft>
                          <a:spcPts val="0"/>
                        </a:spcAft>
                        <a:buNone/>
                      </a:pPr>
                      <a:r>
                        <a:rPr b="1" lang="en-GB" sz="750"/>
                        <a:t>Bosch Bidadi</a:t>
                      </a:r>
                      <a:endParaRPr b="1" sz="7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4D4D4"/>
                    </a:solidFill>
                  </a:tcPr>
                </a:tc>
                <a:tc>
                  <a:txBody>
                    <a:bodyPr/>
                    <a:lstStyle/>
                    <a:p>
                      <a:pPr indent="0" lvl="0" marL="0" rtl="0" algn="l">
                        <a:lnSpc>
                          <a:spcPct val="115000"/>
                        </a:lnSpc>
                        <a:spcBef>
                          <a:spcPts val="0"/>
                        </a:spcBef>
                        <a:spcAft>
                          <a:spcPts val="0"/>
                        </a:spcAft>
                        <a:buNone/>
                      </a:pPr>
                      <a:r>
                        <a:rPr b="1" lang="en-GB" sz="750"/>
                        <a:t>0</a:t>
                      </a:r>
                      <a:endParaRPr b="1" sz="7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4D4D4"/>
                    </a:solidFill>
                  </a:tcPr>
                </a:tc>
                <a:tc>
                  <a:txBody>
                    <a:bodyPr/>
                    <a:lstStyle/>
                    <a:p>
                      <a:pPr indent="0" lvl="0" marL="0" rtl="0" algn="l">
                        <a:lnSpc>
                          <a:spcPct val="115000"/>
                        </a:lnSpc>
                        <a:spcBef>
                          <a:spcPts val="0"/>
                        </a:spcBef>
                        <a:spcAft>
                          <a:spcPts val="0"/>
                        </a:spcAft>
                        <a:buNone/>
                      </a:pPr>
                      <a:r>
                        <a:rPr b="1" lang="en-GB" sz="750"/>
                        <a:t>12.797118</a:t>
                      </a:r>
                      <a:endParaRPr b="1" sz="7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GB" sz="750"/>
                        <a:t>77.423885</a:t>
                      </a:r>
                      <a:endParaRPr sz="7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73950">
                <a:tc>
                  <a:txBody>
                    <a:bodyPr/>
                    <a:lstStyle/>
                    <a:p>
                      <a:pPr indent="0" lvl="0" marL="0" rtl="0" algn="l">
                        <a:lnSpc>
                          <a:spcPct val="115000"/>
                        </a:lnSpc>
                        <a:spcBef>
                          <a:spcPts val="0"/>
                        </a:spcBef>
                        <a:spcAft>
                          <a:spcPts val="0"/>
                        </a:spcAft>
                        <a:buNone/>
                      </a:pPr>
                      <a:r>
                        <a:rPr b="1" lang="en-GB" sz="750"/>
                        <a:t>RR nagar busStop</a:t>
                      </a:r>
                      <a:endParaRPr b="1" sz="7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4D4D4"/>
                    </a:solidFill>
                  </a:tcPr>
                </a:tc>
                <a:tc>
                  <a:txBody>
                    <a:bodyPr/>
                    <a:lstStyle/>
                    <a:p>
                      <a:pPr indent="0" lvl="0" marL="0" rtl="0" algn="l">
                        <a:lnSpc>
                          <a:spcPct val="115000"/>
                        </a:lnSpc>
                        <a:spcBef>
                          <a:spcPts val="0"/>
                        </a:spcBef>
                        <a:spcAft>
                          <a:spcPts val="0"/>
                        </a:spcAft>
                        <a:buNone/>
                      </a:pPr>
                      <a:r>
                        <a:rPr b="1" lang="en-GB" sz="750"/>
                        <a:t>5</a:t>
                      </a:r>
                      <a:endParaRPr b="1" sz="7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4D4D4"/>
                    </a:solidFill>
                  </a:tcPr>
                </a:tc>
                <a:tc>
                  <a:txBody>
                    <a:bodyPr/>
                    <a:lstStyle/>
                    <a:p>
                      <a:pPr indent="0" lvl="0" marL="0" rtl="0" algn="l">
                        <a:lnSpc>
                          <a:spcPct val="115000"/>
                        </a:lnSpc>
                        <a:spcBef>
                          <a:spcPts val="0"/>
                        </a:spcBef>
                        <a:spcAft>
                          <a:spcPts val="0"/>
                        </a:spcAft>
                        <a:buNone/>
                      </a:pPr>
                      <a:r>
                        <a:rPr b="1" lang="en-GB" sz="750"/>
                        <a:t>12.914682</a:t>
                      </a:r>
                      <a:endParaRPr b="1" sz="7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GB" sz="750"/>
                        <a:t>77.520583</a:t>
                      </a:r>
                      <a:endParaRPr sz="7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73950">
                <a:tc>
                  <a:txBody>
                    <a:bodyPr/>
                    <a:lstStyle/>
                    <a:p>
                      <a:pPr indent="0" lvl="0" marL="0" rtl="0" algn="l">
                        <a:lnSpc>
                          <a:spcPct val="115000"/>
                        </a:lnSpc>
                        <a:spcBef>
                          <a:spcPts val="0"/>
                        </a:spcBef>
                        <a:spcAft>
                          <a:spcPts val="0"/>
                        </a:spcAft>
                        <a:buNone/>
                      </a:pPr>
                      <a:r>
                        <a:rPr b="1" lang="en-GB" sz="750"/>
                        <a:t>KathriGuppe Circle</a:t>
                      </a:r>
                      <a:endParaRPr b="1" sz="7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4D4D4"/>
                    </a:solidFill>
                  </a:tcPr>
                </a:tc>
                <a:tc>
                  <a:txBody>
                    <a:bodyPr/>
                    <a:lstStyle/>
                    <a:p>
                      <a:pPr indent="0" lvl="0" marL="0" rtl="0" algn="l">
                        <a:lnSpc>
                          <a:spcPct val="115000"/>
                        </a:lnSpc>
                        <a:spcBef>
                          <a:spcPts val="0"/>
                        </a:spcBef>
                        <a:spcAft>
                          <a:spcPts val="0"/>
                        </a:spcAft>
                        <a:buNone/>
                      </a:pPr>
                      <a:r>
                        <a:rPr b="1" lang="en-GB" sz="750"/>
                        <a:t>4</a:t>
                      </a:r>
                      <a:endParaRPr b="1" sz="7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4D4D4"/>
                    </a:solidFill>
                  </a:tcPr>
                </a:tc>
                <a:tc>
                  <a:txBody>
                    <a:bodyPr/>
                    <a:lstStyle/>
                    <a:p>
                      <a:pPr indent="0" lvl="0" marL="0" rtl="0" algn="l">
                        <a:lnSpc>
                          <a:spcPct val="115000"/>
                        </a:lnSpc>
                        <a:spcBef>
                          <a:spcPts val="0"/>
                        </a:spcBef>
                        <a:spcAft>
                          <a:spcPts val="0"/>
                        </a:spcAft>
                        <a:buNone/>
                      </a:pPr>
                      <a:r>
                        <a:rPr b="1" lang="en-GB" sz="750"/>
                        <a:t>12.925495</a:t>
                      </a:r>
                      <a:endParaRPr b="1" sz="7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GB" sz="750"/>
                        <a:t>77.550119</a:t>
                      </a:r>
                      <a:endParaRPr sz="7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40125">
                <a:tc>
                  <a:txBody>
                    <a:bodyPr/>
                    <a:lstStyle/>
                    <a:p>
                      <a:pPr indent="0" lvl="0" marL="0" rtl="0" algn="l">
                        <a:lnSpc>
                          <a:spcPct val="115000"/>
                        </a:lnSpc>
                        <a:spcBef>
                          <a:spcPts val="0"/>
                        </a:spcBef>
                        <a:spcAft>
                          <a:spcPts val="0"/>
                        </a:spcAft>
                        <a:buNone/>
                      </a:pPr>
                      <a:r>
                        <a:rPr b="1" lang="en-GB" sz="750"/>
                        <a:t>JayaNagar</a:t>
                      </a:r>
                      <a:endParaRPr b="1" sz="7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4D4D4"/>
                    </a:solidFill>
                  </a:tcPr>
                </a:tc>
                <a:tc>
                  <a:txBody>
                    <a:bodyPr/>
                    <a:lstStyle/>
                    <a:p>
                      <a:pPr indent="0" lvl="0" marL="0" rtl="0" algn="l">
                        <a:lnSpc>
                          <a:spcPct val="115000"/>
                        </a:lnSpc>
                        <a:spcBef>
                          <a:spcPts val="0"/>
                        </a:spcBef>
                        <a:spcAft>
                          <a:spcPts val="0"/>
                        </a:spcAft>
                        <a:buNone/>
                      </a:pPr>
                      <a:r>
                        <a:rPr b="1" lang="en-GB" sz="750"/>
                        <a:t>5</a:t>
                      </a:r>
                      <a:endParaRPr b="1" sz="7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4D4D4"/>
                    </a:solidFill>
                  </a:tcPr>
                </a:tc>
                <a:tc>
                  <a:txBody>
                    <a:bodyPr/>
                    <a:lstStyle/>
                    <a:p>
                      <a:pPr indent="0" lvl="0" marL="0" rtl="0" algn="l">
                        <a:lnSpc>
                          <a:spcPct val="115000"/>
                        </a:lnSpc>
                        <a:spcBef>
                          <a:spcPts val="0"/>
                        </a:spcBef>
                        <a:spcAft>
                          <a:spcPts val="0"/>
                        </a:spcAft>
                        <a:buNone/>
                      </a:pPr>
                      <a:r>
                        <a:rPr b="1" lang="en-GB" sz="750"/>
                        <a:t>12.9279</a:t>
                      </a:r>
                      <a:endParaRPr b="1" sz="7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GB" sz="750"/>
                        <a:t>77.58355</a:t>
                      </a:r>
                      <a:endParaRPr sz="7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40125">
                <a:tc>
                  <a:txBody>
                    <a:bodyPr/>
                    <a:lstStyle/>
                    <a:p>
                      <a:pPr indent="0" lvl="0" marL="0" rtl="0" algn="l">
                        <a:lnSpc>
                          <a:spcPct val="115000"/>
                        </a:lnSpc>
                        <a:spcBef>
                          <a:spcPts val="0"/>
                        </a:spcBef>
                        <a:spcAft>
                          <a:spcPts val="0"/>
                        </a:spcAft>
                        <a:buNone/>
                      </a:pPr>
                      <a:r>
                        <a:rPr b="1" lang="en-GB" sz="750"/>
                        <a:t>Kadirenahalli</a:t>
                      </a:r>
                      <a:endParaRPr b="1" sz="7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4D4D4"/>
                    </a:solidFill>
                  </a:tcPr>
                </a:tc>
                <a:tc>
                  <a:txBody>
                    <a:bodyPr/>
                    <a:lstStyle/>
                    <a:p>
                      <a:pPr indent="0" lvl="0" marL="0" rtl="0" algn="l">
                        <a:lnSpc>
                          <a:spcPct val="115000"/>
                        </a:lnSpc>
                        <a:spcBef>
                          <a:spcPts val="0"/>
                        </a:spcBef>
                        <a:spcAft>
                          <a:spcPts val="0"/>
                        </a:spcAft>
                        <a:buNone/>
                      </a:pPr>
                      <a:r>
                        <a:rPr b="1" lang="en-GB" sz="750"/>
                        <a:t>4</a:t>
                      </a:r>
                      <a:endParaRPr b="1" sz="7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4D4D4"/>
                    </a:solidFill>
                  </a:tcPr>
                </a:tc>
                <a:tc>
                  <a:txBody>
                    <a:bodyPr/>
                    <a:lstStyle/>
                    <a:p>
                      <a:pPr indent="0" lvl="0" marL="0" rtl="0" algn="l">
                        <a:lnSpc>
                          <a:spcPct val="115000"/>
                        </a:lnSpc>
                        <a:spcBef>
                          <a:spcPts val="0"/>
                        </a:spcBef>
                        <a:spcAft>
                          <a:spcPts val="0"/>
                        </a:spcAft>
                        <a:buNone/>
                      </a:pPr>
                      <a:r>
                        <a:rPr b="1" lang="en-GB" sz="750"/>
                        <a:t>12.915613</a:t>
                      </a:r>
                      <a:endParaRPr b="1" sz="7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GB" sz="750"/>
                        <a:t>77.561685</a:t>
                      </a:r>
                      <a:endParaRPr sz="7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40125">
                <a:tc>
                  <a:txBody>
                    <a:bodyPr/>
                    <a:lstStyle/>
                    <a:p>
                      <a:pPr indent="0" lvl="0" marL="0" rtl="0" algn="l">
                        <a:lnSpc>
                          <a:spcPct val="115000"/>
                        </a:lnSpc>
                        <a:spcBef>
                          <a:spcPts val="0"/>
                        </a:spcBef>
                        <a:spcAft>
                          <a:spcPts val="0"/>
                        </a:spcAft>
                        <a:buNone/>
                      </a:pPr>
                      <a:r>
                        <a:rPr b="1" lang="en-GB" sz="750"/>
                        <a:t>Mantri Apartment</a:t>
                      </a:r>
                      <a:endParaRPr b="1" sz="7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4D4D4"/>
                    </a:solidFill>
                  </a:tcPr>
                </a:tc>
                <a:tc>
                  <a:txBody>
                    <a:bodyPr/>
                    <a:lstStyle/>
                    <a:p>
                      <a:pPr indent="0" lvl="0" marL="0" rtl="0" algn="l">
                        <a:lnSpc>
                          <a:spcPct val="115000"/>
                        </a:lnSpc>
                        <a:spcBef>
                          <a:spcPts val="0"/>
                        </a:spcBef>
                        <a:spcAft>
                          <a:spcPts val="0"/>
                        </a:spcAft>
                        <a:buNone/>
                      </a:pPr>
                      <a:r>
                        <a:rPr b="1" lang="en-GB" sz="750"/>
                        <a:t>6</a:t>
                      </a:r>
                      <a:endParaRPr b="1" sz="7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4D4D4"/>
                    </a:solidFill>
                  </a:tcPr>
                </a:tc>
                <a:tc>
                  <a:txBody>
                    <a:bodyPr/>
                    <a:lstStyle/>
                    <a:p>
                      <a:pPr indent="0" lvl="0" marL="0" rtl="0" algn="l">
                        <a:lnSpc>
                          <a:spcPct val="115000"/>
                        </a:lnSpc>
                        <a:spcBef>
                          <a:spcPts val="0"/>
                        </a:spcBef>
                        <a:spcAft>
                          <a:spcPts val="0"/>
                        </a:spcAft>
                        <a:buNone/>
                      </a:pPr>
                      <a:r>
                        <a:rPr b="1" lang="en-GB" sz="750"/>
                        <a:t>12.937671</a:t>
                      </a:r>
                      <a:endParaRPr b="1" sz="7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GB" sz="750"/>
                        <a:t>77.585208</a:t>
                      </a:r>
                      <a:endParaRPr sz="7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40125">
                <a:tc>
                  <a:txBody>
                    <a:bodyPr/>
                    <a:lstStyle/>
                    <a:p>
                      <a:pPr indent="0" lvl="0" marL="0" rtl="0" algn="l">
                        <a:lnSpc>
                          <a:spcPct val="115000"/>
                        </a:lnSpc>
                        <a:spcBef>
                          <a:spcPts val="0"/>
                        </a:spcBef>
                        <a:spcAft>
                          <a:spcPts val="0"/>
                        </a:spcAft>
                        <a:buNone/>
                      </a:pPr>
                      <a:r>
                        <a:rPr b="1" lang="en-GB" sz="750"/>
                        <a:t>Kodipalya</a:t>
                      </a:r>
                      <a:endParaRPr b="1" sz="7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4D4D4"/>
                    </a:solidFill>
                  </a:tcPr>
                </a:tc>
                <a:tc>
                  <a:txBody>
                    <a:bodyPr/>
                    <a:lstStyle/>
                    <a:p>
                      <a:pPr indent="0" lvl="0" marL="0" rtl="0" algn="l">
                        <a:lnSpc>
                          <a:spcPct val="115000"/>
                        </a:lnSpc>
                        <a:spcBef>
                          <a:spcPts val="0"/>
                        </a:spcBef>
                        <a:spcAft>
                          <a:spcPts val="0"/>
                        </a:spcAft>
                        <a:buNone/>
                      </a:pPr>
                      <a:r>
                        <a:rPr b="1" lang="en-GB" sz="750"/>
                        <a:t>4</a:t>
                      </a:r>
                      <a:endParaRPr b="1" sz="7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4D4D4"/>
                    </a:solidFill>
                  </a:tcPr>
                </a:tc>
                <a:tc>
                  <a:txBody>
                    <a:bodyPr/>
                    <a:lstStyle/>
                    <a:p>
                      <a:pPr indent="0" lvl="0" marL="0" rtl="0" algn="l">
                        <a:lnSpc>
                          <a:spcPct val="115000"/>
                        </a:lnSpc>
                        <a:spcBef>
                          <a:spcPts val="0"/>
                        </a:spcBef>
                        <a:spcAft>
                          <a:spcPts val="0"/>
                        </a:spcAft>
                        <a:buNone/>
                      </a:pPr>
                      <a:r>
                        <a:rPr b="1" lang="en-GB" sz="750"/>
                        <a:t>12.912695</a:t>
                      </a:r>
                      <a:endParaRPr b="1" sz="7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GB" sz="750"/>
                        <a:t>77.520808</a:t>
                      </a:r>
                      <a:endParaRPr sz="7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40125">
                <a:tc>
                  <a:txBody>
                    <a:bodyPr/>
                    <a:lstStyle/>
                    <a:p>
                      <a:pPr indent="0" lvl="0" marL="0" rtl="0" algn="l">
                        <a:lnSpc>
                          <a:spcPct val="115000"/>
                        </a:lnSpc>
                        <a:spcBef>
                          <a:spcPts val="0"/>
                        </a:spcBef>
                        <a:spcAft>
                          <a:spcPts val="0"/>
                        </a:spcAft>
                        <a:buNone/>
                      </a:pPr>
                      <a:r>
                        <a:rPr b="1" lang="en-GB" sz="750"/>
                        <a:t>Uttrahalli road</a:t>
                      </a:r>
                      <a:endParaRPr b="1" sz="7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4D4D4"/>
                    </a:solidFill>
                  </a:tcPr>
                </a:tc>
                <a:tc>
                  <a:txBody>
                    <a:bodyPr/>
                    <a:lstStyle/>
                    <a:p>
                      <a:pPr indent="0" lvl="0" marL="0" rtl="0" algn="l">
                        <a:lnSpc>
                          <a:spcPct val="115000"/>
                        </a:lnSpc>
                        <a:spcBef>
                          <a:spcPts val="0"/>
                        </a:spcBef>
                        <a:spcAft>
                          <a:spcPts val="0"/>
                        </a:spcAft>
                        <a:buNone/>
                      </a:pPr>
                      <a:r>
                        <a:rPr b="1" lang="en-GB" sz="750"/>
                        <a:t>6</a:t>
                      </a:r>
                      <a:endParaRPr b="1" sz="7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4D4D4"/>
                    </a:solidFill>
                  </a:tcPr>
                </a:tc>
                <a:tc>
                  <a:txBody>
                    <a:bodyPr/>
                    <a:lstStyle/>
                    <a:p>
                      <a:pPr indent="0" lvl="0" marL="0" rtl="0" algn="l">
                        <a:lnSpc>
                          <a:spcPct val="115000"/>
                        </a:lnSpc>
                        <a:spcBef>
                          <a:spcPts val="0"/>
                        </a:spcBef>
                        <a:spcAft>
                          <a:spcPts val="0"/>
                        </a:spcAft>
                        <a:buNone/>
                      </a:pPr>
                      <a:r>
                        <a:rPr b="1" lang="en-GB" sz="750"/>
                        <a:t>12.912444</a:t>
                      </a:r>
                      <a:endParaRPr b="1" sz="7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GB" sz="750"/>
                        <a:t>77.485435</a:t>
                      </a:r>
                      <a:endParaRPr sz="7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40125">
                <a:tc>
                  <a:txBody>
                    <a:bodyPr/>
                    <a:lstStyle/>
                    <a:p>
                      <a:pPr indent="0" lvl="0" marL="0" rtl="0" algn="l">
                        <a:lnSpc>
                          <a:spcPct val="115000"/>
                        </a:lnSpc>
                        <a:spcBef>
                          <a:spcPts val="0"/>
                        </a:spcBef>
                        <a:spcAft>
                          <a:spcPts val="0"/>
                        </a:spcAft>
                        <a:buNone/>
                      </a:pPr>
                      <a:r>
                        <a:rPr b="1" lang="en-GB" sz="750"/>
                        <a:t>Devegowda</a:t>
                      </a:r>
                      <a:endParaRPr b="1" sz="7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4D4D4"/>
                    </a:solidFill>
                  </a:tcPr>
                </a:tc>
                <a:tc>
                  <a:txBody>
                    <a:bodyPr/>
                    <a:lstStyle/>
                    <a:p>
                      <a:pPr indent="0" lvl="0" marL="0" rtl="0" algn="l">
                        <a:lnSpc>
                          <a:spcPct val="115000"/>
                        </a:lnSpc>
                        <a:spcBef>
                          <a:spcPts val="0"/>
                        </a:spcBef>
                        <a:spcAft>
                          <a:spcPts val="0"/>
                        </a:spcAft>
                        <a:buNone/>
                      </a:pPr>
                      <a:r>
                        <a:rPr b="1" lang="en-GB" sz="750"/>
                        <a:t>6</a:t>
                      </a:r>
                      <a:endParaRPr b="1" sz="7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4D4D4"/>
                    </a:solidFill>
                  </a:tcPr>
                </a:tc>
                <a:tc>
                  <a:txBody>
                    <a:bodyPr/>
                    <a:lstStyle/>
                    <a:p>
                      <a:pPr indent="0" lvl="0" marL="0" rtl="0" algn="l">
                        <a:lnSpc>
                          <a:spcPct val="115000"/>
                        </a:lnSpc>
                        <a:spcBef>
                          <a:spcPts val="0"/>
                        </a:spcBef>
                        <a:spcAft>
                          <a:spcPts val="0"/>
                        </a:spcAft>
                        <a:buNone/>
                      </a:pPr>
                      <a:r>
                        <a:rPr b="1" lang="en-GB" sz="750"/>
                        <a:t>12.921923</a:t>
                      </a:r>
                      <a:endParaRPr b="1" sz="7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GB" sz="750"/>
                        <a:t>77.56051</a:t>
                      </a:r>
                      <a:endParaRPr sz="7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40125">
                <a:tc>
                  <a:txBody>
                    <a:bodyPr/>
                    <a:lstStyle/>
                    <a:p>
                      <a:pPr indent="0" lvl="0" marL="0" rtl="0" algn="l">
                        <a:lnSpc>
                          <a:spcPct val="115000"/>
                        </a:lnSpc>
                        <a:spcBef>
                          <a:spcPts val="0"/>
                        </a:spcBef>
                        <a:spcAft>
                          <a:spcPts val="0"/>
                        </a:spcAft>
                        <a:buNone/>
                      </a:pPr>
                      <a:r>
                        <a:rPr b="1" lang="en-GB" sz="750"/>
                        <a:t>RNSIT</a:t>
                      </a:r>
                      <a:endParaRPr b="1" sz="7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4D4D4"/>
                    </a:solidFill>
                  </a:tcPr>
                </a:tc>
                <a:tc>
                  <a:txBody>
                    <a:bodyPr/>
                    <a:lstStyle/>
                    <a:p>
                      <a:pPr indent="0" lvl="0" marL="0" rtl="0" algn="l">
                        <a:lnSpc>
                          <a:spcPct val="115000"/>
                        </a:lnSpc>
                        <a:spcBef>
                          <a:spcPts val="0"/>
                        </a:spcBef>
                        <a:spcAft>
                          <a:spcPts val="0"/>
                        </a:spcAft>
                        <a:buNone/>
                      </a:pPr>
                      <a:r>
                        <a:rPr b="1" lang="en-GB" sz="750"/>
                        <a:t>5</a:t>
                      </a:r>
                      <a:endParaRPr b="1" sz="7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4D4D4"/>
                    </a:solidFill>
                  </a:tcPr>
                </a:tc>
                <a:tc>
                  <a:txBody>
                    <a:bodyPr/>
                    <a:lstStyle/>
                    <a:p>
                      <a:pPr indent="0" lvl="0" marL="0" rtl="0" algn="l">
                        <a:lnSpc>
                          <a:spcPct val="115000"/>
                        </a:lnSpc>
                        <a:spcBef>
                          <a:spcPts val="0"/>
                        </a:spcBef>
                        <a:spcAft>
                          <a:spcPts val="0"/>
                        </a:spcAft>
                        <a:buNone/>
                      </a:pPr>
                      <a:r>
                        <a:rPr b="1" lang="en-GB" sz="750"/>
                        <a:t>12.90322</a:t>
                      </a:r>
                      <a:endParaRPr b="1" sz="7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GB" sz="750"/>
                        <a:t>77.516645</a:t>
                      </a:r>
                      <a:endParaRPr sz="7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40125">
                <a:tc>
                  <a:txBody>
                    <a:bodyPr/>
                    <a:lstStyle/>
                    <a:p>
                      <a:pPr indent="0" lvl="0" marL="0" rtl="0" algn="l">
                        <a:lnSpc>
                          <a:spcPct val="115000"/>
                        </a:lnSpc>
                        <a:spcBef>
                          <a:spcPts val="0"/>
                        </a:spcBef>
                        <a:spcAft>
                          <a:spcPts val="0"/>
                        </a:spcAft>
                        <a:buNone/>
                      </a:pPr>
                      <a:r>
                        <a:rPr b="1" lang="en-GB" sz="750"/>
                        <a:t>Kamakya</a:t>
                      </a:r>
                      <a:endParaRPr b="1" sz="7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4D4D4"/>
                    </a:solidFill>
                  </a:tcPr>
                </a:tc>
                <a:tc>
                  <a:txBody>
                    <a:bodyPr/>
                    <a:lstStyle/>
                    <a:p>
                      <a:pPr indent="0" lvl="0" marL="0" rtl="0" algn="l">
                        <a:lnSpc>
                          <a:spcPct val="115000"/>
                        </a:lnSpc>
                        <a:spcBef>
                          <a:spcPts val="0"/>
                        </a:spcBef>
                        <a:spcAft>
                          <a:spcPts val="0"/>
                        </a:spcAft>
                        <a:buNone/>
                      </a:pPr>
                      <a:r>
                        <a:rPr b="1" lang="en-GB" sz="750"/>
                        <a:t>5</a:t>
                      </a:r>
                      <a:endParaRPr b="1" sz="7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4D4D4"/>
                    </a:solidFill>
                  </a:tcPr>
                </a:tc>
                <a:tc>
                  <a:txBody>
                    <a:bodyPr/>
                    <a:lstStyle/>
                    <a:p>
                      <a:pPr indent="0" lvl="0" marL="0" rtl="0" algn="l">
                        <a:lnSpc>
                          <a:spcPct val="115000"/>
                        </a:lnSpc>
                        <a:spcBef>
                          <a:spcPts val="0"/>
                        </a:spcBef>
                        <a:spcAft>
                          <a:spcPts val="0"/>
                        </a:spcAft>
                        <a:buNone/>
                      </a:pPr>
                      <a:r>
                        <a:rPr b="1" lang="en-GB" sz="750"/>
                        <a:t>12.923769</a:t>
                      </a:r>
                      <a:endParaRPr b="1" sz="7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GB" sz="750"/>
                        <a:t>77.554121</a:t>
                      </a:r>
                      <a:endParaRPr sz="7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40125">
                <a:tc>
                  <a:txBody>
                    <a:bodyPr/>
                    <a:lstStyle/>
                    <a:p>
                      <a:pPr indent="0" lvl="0" marL="0" rtl="0" algn="l">
                        <a:lnSpc>
                          <a:spcPct val="115000"/>
                        </a:lnSpc>
                        <a:spcBef>
                          <a:spcPts val="0"/>
                        </a:spcBef>
                        <a:spcAft>
                          <a:spcPts val="0"/>
                        </a:spcAft>
                        <a:buNone/>
                      </a:pPr>
                      <a:r>
                        <a:rPr b="1" lang="en-GB" sz="750"/>
                        <a:t>PESIT</a:t>
                      </a:r>
                      <a:endParaRPr b="1" sz="7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4D4D4"/>
                    </a:solidFill>
                  </a:tcPr>
                </a:tc>
                <a:tc>
                  <a:txBody>
                    <a:bodyPr/>
                    <a:lstStyle/>
                    <a:p>
                      <a:pPr indent="0" lvl="0" marL="0" rtl="0" algn="l">
                        <a:lnSpc>
                          <a:spcPct val="115000"/>
                        </a:lnSpc>
                        <a:spcBef>
                          <a:spcPts val="0"/>
                        </a:spcBef>
                        <a:spcAft>
                          <a:spcPts val="0"/>
                        </a:spcAft>
                        <a:buNone/>
                      </a:pPr>
                      <a:r>
                        <a:rPr b="1" lang="en-GB" sz="750"/>
                        <a:t>4</a:t>
                      </a:r>
                      <a:endParaRPr b="1" sz="7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4D4D4"/>
                    </a:solidFill>
                  </a:tcPr>
                </a:tc>
                <a:tc>
                  <a:txBody>
                    <a:bodyPr/>
                    <a:lstStyle/>
                    <a:p>
                      <a:pPr indent="0" lvl="0" marL="0" rtl="0" algn="l">
                        <a:lnSpc>
                          <a:spcPct val="115000"/>
                        </a:lnSpc>
                        <a:spcBef>
                          <a:spcPts val="0"/>
                        </a:spcBef>
                        <a:spcAft>
                          <a:spcPts val="0"/>
                        </a:spcAft>
                        <a:buNone/>
                      </a:pPr>
                      <a:r>
                        <a:rPr b="1" lang="en-GB" sz="750"/>
                        <a:t>12.934796</a:t>
                      </a:r>
                      <a:endParaRPr b="1" sz="7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GB" sz="750"/>
                        <a:t>77.5371</a:t>
                      </a:r>
                      <a:endParaRPr sz="7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40125">
                <a:tc>
                  <a:txBody>
                    <a:bodyPr/>
                    <a:lstStyle/>
                    <a:p>
                      <a:pPr indent="0" lvl="0" marL="0" rtl="0" algn="l">
                        <a:lnSpc>
                          <a:spcPct val="115000"/>
                        </a:lnSpc>
                        <a:spcBef>
                          <a:spcPts val="0"/>
                        </a:spcBef>
                        <a:spcAft>
                          <a:spcPts val="0"/>
                        </a:spcAft>
                        <a:buNone/>
                      </a:pPr>
                      <a:r>
                        <a:rPr b="1" lang="en-GB" sz="750"/>
                        <a:t>Ittamadu</a:t>
                      </a:r>
                      <a:endParaRPr b="1" sz="7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4D4D4"/>
                    </a:solidFill>
                  </a:tcPr>
                </a:tc>
                <a:tc>
                  <a:txBody>
                    <a:bodyPr/>
                    <a:lstStyle/>
                    <a:p>
                      <a:pPr indent="0" lvl="0" marL="0" rtl="0" algn="l">
                        <a:lnSpc>
                          <a:spcPct val="115000"/>
                        </a:lnSpc>
                        <a:spcBef>
                          <a:spcPts val="0"/>
                        </a:spcBef>
                        <a:spcAft>
                          <a:spcPts val="0"/>
                        </a:spcAft>
                        <a:buNone/>
                      </a:pPr>
                      <a:r>
                        <a:rPr b="1" lang="en-GB" sz="750"/>
                        <a:t>4</a:t>
                      </a:r>
                      <a:endParaRPr b="1" sz="7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4D4D4"/>
                    </a:solidFill>
                  </a:tcPr>
                </a:tc>
                <a:tc>
                  <a:txBody>
                    <a:bodyPr/>
                    <a:lstStyle/>
                    <a:p>
                      <a:pPr indent="0" lvl="0" marL="0" rtl="0" algn="l">
                        <a:lnSpc>
                          <a:spcPct val="115000"/>
                        </a:lnSpc>
                        <a:spcBef>
                          <a:spcPts val="0"/>
                        </a:spcBef>
                        <a:spcAft>
                          <a:spcPts val="0"/>
                        </a:spcAft>
                        <a:buNone/>
                      </a:pPr>
                      <a:r>
                        <a:rPr b="1" lang="en-GB" sz="750"/>
                        <a:t>12.923999</a:t>
                      </a:r>
                      <a:endParaRPr b="1" sz="7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GB" sz="750"/>
                        <a:t>77.543628</a:t>
                      </a:r>
                      <a:endParaRPr sz="7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40125">
                <a:tc>
                  <a:txBody>
                    <a:bodyPr/>
                    <a:lstStyle/>
                    <a:p>
                      <a:pPr indent="0" lvl="0" marL="0" rtl="0" algn="l">
                        <a:lnSpc>
                          <a:spcPct val="115000"/>
                        </a:lnSpc>
                        <a:spcBef>
                          <a:spcPts val="0"/>
                        </a:spcBef>
                        <a:spcAft>
                          <a:spcPts val="0"/>
                        </a:spcAft>
                        <a:buNone/>
                      </a:pPr>
                      <a:r>
                        <a:rPr b="1" lang="en-GB" sz="750"/>
                        <a:t>Hosakarehalli</a:t>
                      </a:r>
                      <a:endParaRPr b="1" sz="7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4D4D4"/>
                    </a:solidFill>
                  </a:tcPr>
                </a:tc>
                <a:tc>
                  <a:txBody>
                    <a:bodyPr/>
                    <a:lstStyle/>
                    <a:p>
                      <a:pPr indent="0" lvl="0" marL="0" rtl="0" algn="l">
                        <a:lnSpc>
                          <a:spcPct val="115000"/>
                        </a:lnSpc>
                        <a:spcBef>
                          <a:spcPts val="0"/>
                        </a:spcBef>
                        <a:spcAft>
                          <a:spcPts val="0"/>
                        </a:spcAft>
                        <a:buNone/>
                      </a:pPr>
                      <a:r>
                        <a:rPr b="1" lang="en-GB" sz="750"/>
                        <a:t>4</a:t>
                      </a:r>
                      <a:endParaRPr b="1" sz="7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4D4D4"/>
                    </a:solidFill>
                  </a:tcPr>
                </a:tc>
                <a:tc>
                  <a:txBody>
                    <a:bodyPr/>
                    <a:lstStyle/>
                    <a:p>
                      <a:pPr indent="0" lvl="0" marL="0" rtl="0" algn="l">
                        <a:lnSpc>
                          <a:spcPct val="115000"/>
                        </a:lnSpc>
                        <a:spcBef>
                          <a:spcPts val="0"/>
                        </a:spcBef>
                        <a:spcAft>
                          <a:spcPts val="0"/>
                        </a:spcAft>
                        <a:buNone/>
                      </a:pPr>
                      <a:r>
                        <a:rPr b="1" lang="en-GB" sz="750"/>
                        <a:t>12.930326</a:t>
                      </a:r>
                      <a:endParaRPr b="1" sz="7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GB" sz="750"/>
                        <a:t>77.539626</a:t>
                      </a:r>
                      <a:endParaRPr sz="7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40125">
                <a:tc>
                  <a:txBody>
                    <a:bodyPr/>
                    <a:lstStyle/>
                    <a:p>
                      <a:pPr indent="0" lvl="0" marL="0" rtl="0" algn="l">
                        <a:lnSpc>
                          <a:spcPct val="115000"/>
                        </a:lnSpc>
                        <a:spcBef>
                          <a:spcPts val="0"/>
                        </a:spcBef>
                        <a:spcAft>
                          <a:spcPts val="0"/>
                        </a:spcAft>
                        <a:buNone/>
                      </a:pPr>
                      <a:r>
                        <a:rPr b="1" lang="en-GB" sz="750"/>
                        <a:t>Kathreguppe </a:t>
                      </a:r>
                      <a:endParaRPr b="1" sz="7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4D4D4"/>
                    </a:solidFill>
                  </a:tcPr>
                </a:tc>
                <a:tc>
                  <a:txBody>
                    <a:bodyPr/>
                    <a:lstStyle/>
                    <a:p>
                      <a:pPr indent="0" lvl="0" marL="0" rtl="0" algn="l">
                        <a:lnSpc>
                          <a:spcPct val="115000"/>
                        </a:lnSpc>
                        <a:spcBef>
                          <a:spcPts val="0"/>
                        </a:spcBef>
                        <a:spcAft>
                          <a:spcPts val="0"/>
                        </a:spcAft>
                        <a:buNone/>
                      </a:pPr>
                      <a:r>
                        <a:rPr b="1" lang="en-GB" sz="750"/>
                        <a:t>6</a:t>
                      </a:r>
                      <a:endParaRPr b="1" sz="7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4D4D4"/>
                    </a:solidFill>
                  </a:tcPr>
                </a:tc>
                <a:tc>
                  <a:txBody>
                    <a:bodyPr/>
                    <a:lstStyle/>
                    <a:p>
                      <a:pPr indent="0" lvl="0" marL="0" rtl="0" algn="l">
                        <a:lnSpc>
                          <a:spcPct val="115000"/>
                        </a:lnSpc>
                        <a:spcBef>
                          <a:spcPts val="0"/>
                        </a:spcBef>
                        <a:spcAft>
                          <a:spcPts val="0"/>
                        </a:spcAft>
                        <a:buNone/>
                      </a:pPr>
                      <a:r>
                        <a:rPr b="1" lang="en-GB" sz="750"/>
                        <a:t>12.924313</a:t>
                      </a:r>
                      <a:endParaRPr b="1" sz="7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GB" sz="750"/>
                        <a:t>77.55263</a:t>
                      </a:r>
                      <a:endParaRPr sz="7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40125">
                <a:tc>
                  <a:txBody>
                    <a:bodyPr/>
                    <a:lstStyle/>
                    <a:p>
                      <a:pPr indent="0" lvl="0" marL="0" rtl="0" algn="l">
                        <a:lnSpc>
                          <a:spcPct val="115000"/>
                        </a:lnSpc>
                        <a:spcBef>
                          <a:spcPts val="0"/>
                        </a:spcBef>
                        <a:spcAft>
                          <a:spcPts val="0"/>
                        </a:spcAft>
                        <a:buNone/>
                      </a:pPr>
                      <a:r>
                        <a:rPr b="1" lang="en-GB" sz="750"/>
                        <a:t>Rajarajeshwari</a:t>
                      </a:r>
                      <a:endParaRPr b="1" sz="7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4D4D4"/>
                    </a:solidFill>
                  </a:tcPr>
                </a:tc>
                <a:tc>
                  <a:txBody>
                    <a:bodyPr/>
                    <a:lstStyle/>
                    <a:p>
                      <a:pPr indent="0" lvl="0" marL="0" rtl="0" algn="l">
                        <a:lnSpc>
                          <a:spcPct val="115000"/>
                        </a:lnSpc>
                        <a:spcBef>
                          <a:spcPts val="0"/>
                        </a:spcBef>
                        <a:spcAft>
                          <a:spcPts val="0"/>
                        </a:spcAft>
                        <a:buNone/>
                      </a:pPr>
                      <a:r>
                        <a:rPr b="1" lang="en-GB" sz="750"/>
                        <a:t>5</a:t>
                      </a:r>
                      <a:endParaRPr b="1" sz="7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4D4D4"/>
                    </a:solidFill>
                  </a:tcPr>
                </a:tc>
                <a:tc>
                  <a:txBody>
                    <a:bodyPr/>
                    <a:lstStyle/>
                    <a:p>
                      <a:pPr indent="0" lvl="0" marL="0" rtl="0" algn="l">
                        <a:lnSpc>
                          <a:spcPct val="115000"/>
                        </a:lnSpc>
                        <a:spcBef>
                          <a:spcPts val="0"/>
                        </a:spcBef>
                        <a:spcAft>
                          <a:spcPts val="0"/>
                        </a:spcAft>
                        <a:buNone/>
                      </a:pPr>
                      <a:r>
                        <a:rPr b="1" lang="en-GB" sz="750"/>
                        <a:t>12.930221</a:t>
                      </a:r>
                      <a:endParaRPr b="1" sz="7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GB" sz="750"/>
                        <a:t>77.506024</a:t>
                      </a:r>
                      <a:endParaRPr sz="7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40125">
                <a:tc>
                  <a:txBody>
                    <a:bodyPr/>
                    <a:lstStyle/>
                    <a:p>
                      <a:pPr indent="0" lvl="0" marL="0" rtl="0" algn="l">
                        <a:lnSpc>
                          <a:spcPct val="115000"/>
                        </a:lnSpc>
                        <a:spcBef>
                          <a:spcPts val="0"/>
                        </a:spcBef>
                        <a:spcAft>
                          <a:spcPts val="0"/>
                        </a:spcAft>
                        <a:buNone/>
                      </a:pPr>
                      <a:r>
                        <a:rPr b="1" lang="en-GB" sz="750"/>
                        <a:t>Jantha</a:t>
                      </a:r>
                      <a:endParaRPr b="1" sz="7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4D4D4"/>
                    </a:solidFill>
                  </a:tcPr>
                </a:tc>
                <a:tc>
                  <a:txBody>
                    <a:bodyPr/>
                    <a:lstStyle/>
                    <a:p>
                      <a:pPr indent="0" lvl="0" marL="0" rtl="0" algn="l">
                        <a:lnSpc>
                          <a:spcPct val="115000"/>
                        </a:lnSpc>
                        <a:spcBef>
                          <a:spcPts val="0"/>
                        </a:spcBef>
                        <a:spcAft>
                          <a:spcPts val="0"/>
                        </a:spcAft>
                        <a:buNone/>
                      </a:pPr>
                      <a:r>
                        <a:rPr b="1" lang="en-GB" sz="750"/>
                        <a:t>5</a:t>
                      </a:r>
                      <a:endParaRPr b="1" sz="7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4D4D4"/>
                    </a:solidFill>
                  </a:tcPr>
                </a:tc>
                <a:tc>
                  <a:txBody>
                    <a:bodyPr/>
                    <a:lstStyle/>
                    <a:p>
                      <a:pPr indent="0" lvl="0" marL="0" rtl="0" algn="l">
                        <a:lnSpc>
                          <a:spcPct val="115000"/>
                        </a:lnSpc>
                        <a:spcBef>
                          <a:spcPts val="0"/>
                        </a:spcBef>
                        <a:spcAft>
                          <a:spcPts val="0"/>
                        </a:spcAft>
                        <a:buNone/>
                      </a:pPr>
                      <a:r>
                        <a:rPr b="1" lang="en-GB" sz="750"/>
                        <a:t>12.976791</a:t>
                      </a:r>
                      <a:endParaRPr b="1" sz="7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GB" sz="750"/>
                        <a:t>77.579634</a:t>
                      </a:r>
                      <a:endParaRPr sz="7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40125">
                <a:tc>
                  <a:txBody>
                    <a:bodyPr/>
                    <a:lstStyle/>
                    <a:p>
                      <a:pPr indent="0" lvl="0" marL="0" rtl="0" algn="l">
                        <a:lnSpc>
                          <a:spcPct val="115000"/>
                        </a:lnSpc>
                        <a:spcBef>
                          <a:spcPts val="0"/>
                        </a:spcBef>
                        <a:spcAft>
                          <a:spcPts val="0"/>
                        </a:spcAft>
                        <a:buNone/>
                      </a:pPr>
                      <a:r>
                        <a:rPr b="1" lang="en-GB" sz="750"/>
                        <a:t>Bata Show Room</a:t>
                      </a:r>
                      <a:endParaRPr b="1" sz="7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4D4D4"/>
                    </a:solidFill>
                  </a:tcPr>
                </a:tc>
                <a:tc>
                  <a:txBody>
                    <a:bodyPr/>
                    <a:lstStyle/>
                    <a:p>
                      <a:pPr indent="0" lvl="0" marL="0" rtl="0" algn="l">
                        <a:lnSpc>
                          <a:spcPct val="115000"/>
                        </a:lnSpc>
                        <a:spcBef>
                          <a:spcPts val="0"/>
                        </a:spcBef>
                        <a:spcAft>
                          <a:spcPts val="0"/>
                        </a:spcAft>
                        <a:buNone/>
                      </a:pPr>
                      <a:r>
                        <a:rPr b="1" lang="en-GB" sz="750"/>
                        <a:t>4</a:t>
                      </a:r>
                      <a:endParaRPr b="1" sz="7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4D4D4"/>
                    </a:solidFill>
                  </a:tcPr>
                </a:tc>
                <a:tc>
                  <a:txBody>
                    <a:bodyPr/>
                    <a:lstStyle/>
                    <a:p>
                      <a:pPr indent="0" lvl="0" marL="0" rtl="0" algn="l">
                        <a:lnSpc>
                          <a:spcPct val="115000"/>
                        </a:lnSpc>
                        <a:spcBef>
                          <a:spcPts val="0"/>
                        </a:spcBef>
                        <a:spcAft>
                          <a:spcPts val="0"/>
                        </a:spcAft>
                        <a:buNone/>
                      </a:pPr>
                      <a:r>
                        <a:rPr b="1" lang="en-GB" sz="750"/>
                        <a:t>12.923733</a:t>
                      </a:r>
                      <a:endParaRPr b="1" sz="7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GB" sz="750"/>
                        <a:t>77.569355</a:t>
                      </a:r>
                      <a:endParaRPr sz="7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40125">
                <a:tc>
                  <a:txBody>
                    <a:bodyPr/>
                    <a:lstStyle/>
                    <a:p>
                      <a:pPr indent="0" lvl="0" marL="0" rtl="0" algn="l">
                        <a:lnSpc>
                          <a:spcPct val="115000"/>
                        </a:lnSpc>
                        <a:spcBef>
                          <a:spcPts val="0"/>
                        </a:spcBef>
                        <a:spcAft>
                          <a:spcPts val="0"/>
                        </a:spcAft>
                        <a:buNone/>
                      </a:pPr>
                      <a:r>
                        <a:rPr b="1" lang="en-GB" sz="750"/>
                        <a:t>Kanthi Sweets</a:t>
                      </a:r>
                      <a:endParaRPr b="1" sz="7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4D4D4"/>
                    </a:solidFill>
                  </a:tcPr>
                </a:tc>
                <a:tc>
                  <a:txBody>
                    <a:bodyPr/>
                    <a:lstStyle/>
                    <a:p>
                      <a:pPr indent="0" lvl="0" marL="0" rtl="0" algn="l">
                        <a:lnSpc>
                          <a:spcPct val="115000"/>
                        </a:lnSpc>
                        <a:spcBef>
                          <a:spcPts val="0"/>
                        </a:spcBef>
                        <a:spcAft>
                          <a:spcPts val="0"/>
                        </a:spcAft>
                        <a:buNone/>
                      </a:pPr>
                      <a:r>
                        <a:rPr b="1" lang="en-GB" sz="750"/>
                        <a:t>6</a:t>
                      </a:r>
                      <a:endParaRPr b="1" sz="7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4D4D4"/>
                    </a:solidFill>
                  </a:tcPr>
                </a:tc>
                <a:tc>
                  <a:txBody>
                    <a:bodyPr/>
                    <a:lstStyle/>
                    <a:p>
                      <a:pPr indent="0" lvl="0" marL="0" rtl="0" algn="l">
                        <a:lnSpc>
                          <a:spcPct val="115000"/>
                        </a:lnSpc>
                        <a:spcBef>
                          <a:spcPts val="0"/>
                        </a:spcBef>
                        <a:spcAft>
                          <a:spcPts val="0"/>
                        </a:spcAft>
                        <a:buNone/>
                      </a:pPr>
                      <a:r>
                        <a:rPr b="1" lang="en-GB" sz="750"/>
                        <a:t>12.914666</a:t>
                      </a:r>
                      <a:endParaRPr b="1" sz="7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GB" sz="750"/>
                        <a:t>77.520593</a:t>
                      </a:r>
                      <a:endParaRPr sz="7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73950">
                <a:tc>
                  <a:txBody>
                    <a:bodyPr/>
                    <a:lstStyle/>
                    <a:p>
                      <a:pPr indent="0" lvl="0" marL="0" rtl="0" algn="l">
                        <a:lnSpc>
                          <a:spcPct val="115000"/>
                        </a:lnSpc>
                        <a:spcBef>
                          <a:spcPts val="0"/>
                        </a:spcBef>
                        <a:spcAft>
                          <a:spcPts val="0"/>
                        </a:spcAft>
                        <a:buNone/>
                      </a:pPr>
                      <a:r>
                        <a:rPr b="1" lang="en-GB" sz="750"/>
                        <a:t>Chowdeshwari talkies</a:t>
                      </a:r>
                      <a:endParaRPr b="1" sz="7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4D4D4"/>
                    </a:solidFill>
                  </a:tcPr>
                </a:tc>
                <a:tc>
                  <a:txBody>
                    <a:bodyPr/>
                    <a:lstStyle/>
                    <a:p>
                      <a:pPr indent="0" lvl="0" marL="0" rtl="0" algn="l">
                        <a:lnSpc>
                          <a:spcPct val="115000"/>
                        </a:lnSpc>
                        <a:spcBef>
                          <a:spcPts val="0"/>
                        </a:spcBef>
                        <a:spcAft>
                          <a:spcPts val="0"/>
                        </a:spcAft>
                        <a:buNone/>
                      </a:pPr>
                      <a:r>
                        <a:rPr b="1" lang="en-GB" sz="750"/>
                        <a:t>4</a:t>
                      </a:r>
                      <a:endParaRPr b="1" sz="7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4D4D4"/>
                    </a:solidFill>
                  </a:tcPr>
                </a:tc>
                <a:tc>
                  <a:txBody>
                    <a:bodyPr/>
                    <a:lstStyle/>
                    <a:p>
                      <a:pPr indent="0" lvl="0" marL="0" rtl="0" algn="l">
                        <a:lnSpc>
                          <a:spcPct val="115000"/>
                        </a:lnSpc>
                        <a:spcBef>
                          <a:spcPts val="0"/>
                        </a:spcBef>
                        <a:spcAft>
                          <a:spcPts val="0"/>
                        </a:spcAft>
                        <a:buNone/>
                      </a:pPr>
                      <a:r>
                        <a:rPr b="1" lang="en-GB" sz="750"/>
                        <a:t>12.915027</a:t>
                      </a:r>
                      <a:endParaRPr b="1" sz="7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GB" sz="750"/>
                        <a:t>77.551986</a:t>
                      </a:r>
                      <a:endParaRPr sz="7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
        <p:nvSpPr>
          <p:cNvPr id="202" name="Google Shape;202;p22"/>
          <p:cNvSpPr txBox="1"/>
          <p:nvPr/>
        </p:nvSpPr>
        <p:spPr>
          <a:xfrm>
            <a:off x="1920725" y="103100"/>
            <a:ext cx="4520100" cy="275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a:solidFill>
                  <a:srgbClr val="980000"/>
                </a:solidFill>
                <a:latin typeface="Lato"/>
                <a:ea typeface="Lato"/>
                <a:cs typeface="Lato"/>
                <a:sym typeface="Lato"/>
              </a:rPr>
              <a:t>DATASET</a:t>
            </a:r>
            <a:endParaRPr b="1">
              <a:solidFill>
                <a:srgbClr val="980000"/>
              </a:solidFill>
              <a:latin typeface="Lato"/>
              <a:ea typeface="Lato"/>
              <a:cs typeface="Lato"/>
              <a:sym typeface="La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6" name="Shape 206"/>
        <p:cNvGrpSpPr/>
        <p:nvPr/>
      </p:nvGrpSpPr>
      <p:grpSpPr>
        <a:xfrm>
          <a:off x="0" y="0"/>
          <a:ext cx="0" cy="0"/>
          <a:chOff x="0" y="0"/>
          <a:chExt cx="0" cy="0"/>
        </a:xfrm>
      </p:grpSpPr>
      <p:sp>
        <p:nvSpPr>
          <p:cNvPr id="207" name="Google Shape;207;p2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Variables</a:t>
            </a:r>
            <a:endParaRPr/>
          </a:p>
        </p:txBody>
      </p:sp>
      <p:sp>
        <p:nvSpPr>
          <p:cNvPr id="208" name="Google Shape;208;p2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n=Total number of passengers=92</a:t>
            </a:r>
            <a:endParaRPr/>
          </a:p>
          <a:p>
            <a:pPr indent="0" lvl="0" marL="0" rtl="0" algn="l">
              <a:spcBef>
                <a:spcPts val="1600"/>
              </a:spcBef>
              <a:spcAft>
                <a:spcPts val="0"/>
              </a:spcAft>
              <a:buNone/>
            </a:pPr>
            <a:r>
              <a:rPr lang="en-GB"/>
              <a:t>m=maximum occupancy in each bus=32</a:t>
            </a:r>
            <a:endParaRPr/>
          </a:p>
          <a:p>
            <a:pPr indent="0" lvl="0" marL="0" rtl="0" algn="l">
              <a:spcBef>
                <a:spcPts val="1600"/>
              </a:spcBef>
              <a:spcAft>
                <a:spcPts val="0"/>
              </a:spcAft>
              <a:buNone/>
            </a:pPr>
            <a:r>
              <a:rPr lang="en-GB"/>
              <a:t>minOcc=minimum occupancy in each bus = </a:t>
            </a:r>
            <a:r>
              <a:rPr lang="en-GB"/>
              <a:t>⌈</a:t>
            </a:r>
            <a:r>
              <a:rPr lang="en-GB"/>
              <a:t>85/100 x m⌉=28</a:t>
            </a:r>
            <a:endParaRPr/>
          </a:p>
          <a:p>
            <a:pPr indent="0" lvl="0" marL="0" rtl="0" algn="l">
              <a:spcBef>
                <a:spcPts val="1600"/>
              </a:spcBef>
              <a:spcAft>
                <a:spcPts val="1600"/>
              </a:spcAft>
              <a:buNone/>
            </a:pPr>
            <a:r>
              <a:rPr lang="en-GB"/>
              <a:t>minBuses = minimum number of Buses= ⌈n/m⌉=3</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2" name="Shape 212"/>
        <p:cNvGrpSpPr/>
        <p:nvPr/>
      </p:nvGrpSpPr>
      <p:grpSpPr>
        <a:xfrm>
          <a:off x="0" y="0"/>
          <a:ext cx="0" cy="0"/>
          <a:chOff x="0" y="0"/>
          <a:chExt cx="0" cy="0"/>
        </a:xfrm>
      </p:grpSpPr>
      <p:sp>
        <p:nvSpPr>
          <p:cNvPr id="213" name="Google Shape;213;p24"/>
          <p:cNvSpPr txBox="1"/>
          <p:nvPr>
            <p:ph type="title"/>
          </p:nvPr>
        </p:nvSpPr>
        <p:spPr>
          <a:xfrm>
            <a:off x="730725" y="1318650"/>
            <a:ext cx="7316700" cy="103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Distance and Time Matrix</a:t>
            </a:r>
            <a:endParaRPr/>
          </a:p>
          <a:p>
            <a:pPr indent="0" lvl="0" marL="0" rtl="0" algn="l">
              <a:spcBef>
                <a:spcPts val="0"/>
              </a:spcBef>
              <a:spcAft>
                <a:spcPts val="0"/>
              </a:spcAft>
              <a:buNone/>
            </a:pPr>
            <a:r>
              <a:rPr b="0" lang="en-GB"/>
              <a:t>01</a:t>
            </a:r>
            <a:endParaRPr b="0"/>
          </a:p>
        </p:txBody>
      </p:sp>
      <p:sp>
        <p:nvSpPr>
          <p:cNvPr id="214" name="Google Shape;214;p24"/>
          <p:cNvSpPr txBox="1"/>
          <p:nvPr>
            <p:ph idx="1" type="body"/>
          </p:nvPr>
        </p:nvSpPr>
        <p:spPr>
          <a:xfrm>
            <a:off x="721225" y="2434125"/>
            <a:ext cx="5515800" cy="208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100"/>
              <a:t>Distance matrix and Time matrix was made using Microsoft’s API.</a:t>
            </a:r>
            <a:endParaRPr sz="1100"/>
          </a:p>
          <a:p>
            <a:pPr indent="0" lvl="0" marL="0" rtl="0" algn="l">
              <a:spcBef>
                <a:spcPts val="1600"/>
              </a:spcBef>
              <a:spcAft>
                <a:spcPts val="0"/>
              </a:spcAft>
              <a:buNone/>
            </a:pPr>
            <a:r>
              <a:rPr i="1" lang="en-GB" sz="1100">
                <a:solidFill>
                  <a:srgbClr val="616161"/>
                </a:solidFill>
                <a:highlight>
                  <a:srgbClr val="FFFFFF"/>
                </a:highlight>
                <a:latin typeface="Arial"/>
                <a:ea typeface="Arial"/>
                <a:cs typeface="Arial"/>
                <a:sym typeface="Arial"/>
              </a:rPr>
              <a:t>https://dev.virtualearth.net/REST/v1/Routes/DistanceMatrix?</a:t>
            </a:r>
            <a:endParaRPr i="1" sz="1100">
              <a:solidFill>
                <a:srgbClr val="616161"/>
              </a:solidFill>
              <a:highlight>
                <a:srgbClr val="FFFFFF"/>
              </a:highlight>
              <a:latin typeface="Arial"/>
              <a:ea typeface="Arial"/>
              <a:cs typeface="Arial"/>
              <a:sym typeface="Arial"/>
            </a:endParaRPr>
          </a:p>
          <a:p>
            <a:pPr indent="0" lvl="0" marL="0" rtl="0" algn="l">
              <a:spcBef>
                <a:spcPts val="1600"/>
              </a:spcBef>
              <a:spcAft>
                <a:spcPts val="1600"/>
              </a:spcAft>
              <a:buNone/>
            </a:pPr>
            <a:r>
              <a:t/>
            </a:r>
            <a:endParaRPr sz="11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8" name="Shape 218"/>
        <p:cNvGrpSpPr/>
        <p:nvPr/>
      </p:nvGrpSpPr>
      <p:grpSpPr>
        <a:xfrm>
          <a:off x="0" y="0"/>
          <a:ext cx="0" cy="0"/>
          <a:chOff x="0" y="0"/>
          <a:chExt cx="0" cy="0"/>
        </a:xfrm>
      </p:grpSpPr>
      <p:sp>
        <p:nvSpPr>
          <p:cNvPr id="219" name="Google Shape;219;p25"/>
          <p:cNvSpPr txBox="1"/>
          <p:nvPr>
            <p:ph type="title"/>
          </p:nvPr>
        </p:nvSpPr>
        <p:spPr>
          <a:xfrm>
            <a:off x="122275" y="575500"/>
            <a:ext cx="7868700" cy="33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400"/>
              <a:t>Distance Matrix</a:t>
            </a:r>
            <a:endParaRPr sz="2400"/>
          </a:p>
        </p:txBody>
      </p:sp>
      <p:sp>
        <p:nvSpPr>
          <p:cNvPr id="220" name="Google Shape;220;p25"/>
          <p:cNvSpPr txBox="1"/>
          <p:nvPr>
            <p:ph idx="1" type="body"/>
          </p:nvPr>
        </p:nvSpPr>
        <p:spPr>
          <a:xfrm>
            <a:off x="2520200" y="666575"/>
            <a:ext cx="8476500" cy="3561000"/>
          </a:xfrm>
          <a:prstGeom prst="rect">
            <a:avLst/>
          </a:prstGeom>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en-GB" sz="800">
                <a:solidFill>
                  <a:srgbClr val="000000"/>
                </a:solidFill>
                <a:highlight>
                  <a:schemeClr val="lt1"/>
                </a:highlight>
                <a:latin typeface="Arial"/>
                <a:ea typeface="Arial"/>
                <a:cs typeface="Arial"/>
                <a:sym typeface="Arial"/>
              </a:rPr>
              <a:t>[[0, 24.24, 31.3, 37.1, 34.06, 33.57, 24.47, 17.71, 32.97, 21.79, 32.97, 29.79, 31.37, 30.73, 31.84, 20.86, 32.4, 34.81, 24.24, 32.94],</a:t>
            </a:r>
            <a:endParaRPr sz="800">
              <a:solidFill>
                <a:srgbClr val="000000"/>
              </a:solidFill>
              <a:highlight>
                <a:schemeClr val="lt1"/>
              </a:highlight>
              <a:latin typeface="Arial"/>
              <a:ea typeface="Arial"/>
              <a:cs typeface="Arial"/>
              <a:sym typeface="Arial"/>
            </a:endParaRPr>
          </a:p>
          <a:p>
            <a:pPr indent="0" lvl="0" marL="0" rtl="0" algn="l">
              <a:lnSpc>
                <a:spcPct val="10000"/>
              </a:lnSpc>
              <a:spcBef>
                <a:spcPts val="1600"/>
              </a:spcBef>
              <a:spcAft>
                <a:spcPts val="0"/>
              </a:spcAft>
              <a:buNone/>
            </a:pPr>
            <a:r>
              <a:rPr lang="en-GB" sz="800">
                <a:solidFill>
                  <a:srgbClr val="000000"/>
                </a:solidFill>
                <a:highlight>
                  <a:schemeClr val="lt1"/>
                </a:highlight>
                <a:latin typeface="Arial"/>
                <a:ea typeface="Arial"/>
                <a:cs typeface="Arial"/>
                <a:sym typeface="Arial"/>
              </a:rPr>
              <a:t>[24.24, 0, 5.33, 11.13, 6.13, 12.43, 0.23, 5.61, 7.0, 1.83, 7.0, 5.15, 4.79, 3.46, 5.87, 4.29, 13.28, 8.84, 0.0, 5.34],</a:t>
            </a:r>
            <a:endParaRPr sz="800">
              <a:solidFill>
                <a:srgbClr val="000000"/>
              </a:solidFill>
              <a:highlight>
                <a:schemeClr val="lt1"/>
              </a:highlight>
              <a:latin typeface="Arial"/>
              <a:ea typeface="Arial"/>
              <a:cs typeface="Arial"/>
              <a:sym typeface="Arial"/>
            </a:endParaRPr>
          </a:p>
          <a:p>
            <a:pPr indent="0" lvl="0" marL="0" rtl="0" algn="l">
              <a:lnSpc>
                <a:spcPct val="10000"/>
              </a:lnSpc>
              <a:spcBef>
                <a:spcPts val="1600"/>
              </a:spcBef>
              <a:spcAft>
                <a:spcPts val="0"/>
              </a:spcAft>
              <a:buNone/>
            </a:pPr>
            <a:r>
              <a:rPr lang="en-GB" sz="800">
                <a:solidFill>
                  <a:srgbClr val="000000"/>
                </a:solidFill>
                <a:highlight>
                  <a:schemeClr val="lt1"/>
                </a:highlight>
                <a:latin typeface="Arial"/>
                <a:ea typeface="Arial"/>
                <a:cs typeface="Arial"/>
                <a:sym typeface="Arial"/>
              </a:rPr>
              <a:t>[31.3, 5.33, 0, 5.82, 2.78, 5.28, 5.55, 9.46, 1.69, 5.88, 1.69, 1.88, 1.32, 1.87, 0.56, 7.44, 11.96, 3.53, 5.33, 1.66],</a:t>
            </a:r>
            <a:endParaRPr sz="800">
              <a:solidFill>
                <a:srgbClr val="000000"/>
              </a:solidFill>
              <a:highlight>
                <a:schemeClr val="lt1"/>
              </a:highlight>
              <a:latin typeface="Arial"/>
              <a:ea typeface="Arial"/>
              <a:cs typeface="Arial"/>
              <a:sym typeface="Arial"/>
            </a:endParaRPr>
          </a:p>
          <a:p>
            <a:pPr indent="0" lvl="0" marL="0" rtl="0" algn="l">
              <a:lnSpc>
                <a:spcPct val="10000"/>
              </a:lnSpc>
              <a:spcBef>
                <a:spcPts val="1600"/>
              </a:spcBef>
              <a:spcAft>
                <a:spcPts val="0"/>
              </a:spcAft>
              <a:buNone/>
            </a:pPr>
            <a:r>
              <a:rPr lang="en-GB" sz="800">
                <a:solidFill>
                  <a:srgbClr val="000000"/>
                </a:solidFill>
                <a:highlight>
                  <a:schemeClr val="lt1"/>
                </a:highlight>
                <a:latin typeface="Arial"/>
                <a:ea typeface="Arial"/>
                <a:cs typeface="Arial"/>
                <a:sym typeface="Arial"/>
              </a:rPr>
              <a:t>[37.1, 11.13, 5.82, 0, 4.0, 1.72, 10.88, 15.26, 4.67, 9.89, 5.37, 7.69, 7.13, 7.67, 5.82, 13.25, 7.23, 2.89, 11.13, 5.67],</a:t>
            </a:r>
            <a:endParaRPr sz="800">
              <a:solidFill>
                <a:srgbClr val="000000"/>
              </a:solidFill>
              <a:highlight>
                <a:schemeClr val="lt1"/>
              </a:highlight>
              <a:latin typeface="Arial"/>
              <a:ea typeface="Arial"/>
              <a:cs typeface="Arial"/>
              <a:sym typeface="Arial"/>
            </a:endParaRPr>
          </a:p>
          <a:p>
            <a:pPr indent="0" lvl="0" marL="0" rtl="0" algn="l">
              <a:lnSpc>
                <a:spcPct val="10000"/>
              </a:lnSpc>
              <a:spcBef>
                <a:spcPts val="1600"/>
              </a:spcBef>
              <a:spcAft>
                <a:spcPts val="0"/>
              </a:spcAft>
              <a:buNone/>
            </a:pPr>
            <a:r>
              <a:rPr lang="en-GB" sz="800">
                <a:solidFill>
                  <a:srgbClr val="000000"/>
                </a:solidFill>
                <a:highlight>
                  <a:schemeClr val="lt1"/>
                </a:highlight>
                <a:latin typeface="Arial"/>
                <a:ea typeface="Arial"/>
                <a:cs typeface="Arial"/>
                <a:sym typeface="Arial"/>
              </a:rPr>
              <a:t>[34.06, 6.13, 2.78, 4.0, 0, 5.27, 6.49, 12.22, 1.36, 5.9, 2.33, 4.64, 4.08, 4.63, 2.78, 10.2, 11.81, 2.1, 6.13, 1.67],</a:t>
            </a:r>
            <a:endParaRPr sz="800">
              <a:solidFill>
                <a:srgbClr val="000000"/>
              </a:solidFill>
              <a:highlight>
                <a:schemeClr val="lt1"/>
              </a:highlight>
              <a:latin typeface="Arial"/>
              <a:ea typeface="Arial"/>
              <a:cs typeface="Arial"/>
              <a:sym typeface="Arial"/>
            </a:endParaRPr>
          </a:p>
          <a:p>
            <a:pPr indent="0" lvl="0" marL="0" rtl="0" algn="l">
              <a:lnSpc>
                <a:spcPct val="10000"/>
              </a:lnSpc>
              <a:spcBef>
                <a:spcPts val="1600"/>
              </a:spcBef>
              <a:spcAft>
                <a:spcPts val="0"/>
              </a:spcAft>
              <a:buNone/>
            </a:pPr>
            <a:r>
              <a:rPr lang="en-GB" sz="800">
                <a:solidFill>
                  <a:srgbClr val="000000"/>
                </a:solidFill>
                <a:highlight>
                  <a:schemeClr val="lt1"/>
                </a:highlight>
                <a:latin typeface="Arial"/>
                <a:ea typeface="Arial"/>
                <a:cs typeface="Arial"/>
                <a:sym typeface="Arial"/>
              </a:rPr>
              <a:t>[33.57, 12.43, 5.28, 1.72, 5.27, 0, 12.66, 15.88, 4.45, 10.86, 5.42, 7.0, 6.66, 6.98, 5.3, 13.86, 7.08, 3.81, 12.43, 6.14],</a:t>
            </a:r>
            <a:endParaRPr sz="800">
              <a:solidFill>
                <a:srgbClr val="000000"/>
              </a:solidFill>
              <a:highlight>
                <a:schemeClr val="lt1"/>
              </a:highlight>
              <a:latin typeface="Arial"/>
              <a:ea typeface="Arial"/>
              <a:cs typeface="Arial"/>
              <a:sym typeface="Arial"/>
            </a:endParaRPr>
          </a:p>
          <a:p>
            <a:pPr indent="0" lvl="0" marL="0" rtl="0" algn="l">
              <a:lnSpc>
                <a:spcPct val="10000"/>
              </a:lnSpc>
              <a:spcBef>
                <a:spcPts val="1600"/>
              </a:spcBef>
              <a:spcAft>
                <a:spcPts val="0"/>
              </a:spcAft>
              <a:buNone/>
            </a:pPr>
            <a:r>
              <a:rPr lang="en-GB" sz="800">
                <a:solidFill>
                  <a:srgbClr val="000000"/>
                </a:solidFill>
                <a:highlight>
                  <a:schemeClr val="lt1"/>
                </a:highlight>
                <a:latin typeface="Arial"/>
                <a:ea typeface="Arial"/>
                <a:cs typeface="Arial"/>
                <a:sym typeface="Arial"/>
              </a:rPr>
              <a:t>[24.47, 0.23, 5.55, 10.88, 6.49, 12.66, 0, 5.61, 7.23, 1.61, 7.23, 5.38, 5.15, 3.68, 6.1, 4.52, 13.51, 8.59, 0.23, 5.7],</a:t>
            </a:r>
            <a:endParaRPr sz="800">
              <a:solidFill>
                <a:srgbClr val="000000"/>
              </a:solidFill>
              <a:highlight>
                <a:schemeClr val="lt1"/>
              </a:highlight>
              <a:latin typeface="Arial"/>
              <a:ea typeface="Arial"/>
              <a:cs typeface="Arial"/>
              <a:sym typeface="Arial"/>
            </a:endParaRPr>
          </a:p>
          <a:p>
            <a:pPr indent="0" lvl="0" marL="0" rtl="0" algn="l">
              <a:lnSpc>
                <a:spcPct val="10000"/>
              </a:lnSpc>
              <a:spcBef>
                <a:spcPts val="1600"/>
              </a:spcBef>
              <a:spcAft>
                <a:spcPts val="0"/>
              </a:spcAft>
              <a:buNone/>
            </a:pPr>
            <a:r>
              <a:rPr lang="en-GB" sz="800">
                <a:solidFill>
                  <a:srgbClr val="000000"/>
                </a:solidFill>
                <a:highlight>
                  <a:schemeClr val="lt1"/>
                </a:highlight>
                <a:latin typeface="Arial"/>
                <a:ea typeface="Arial"/>
                <a:cs typeface="Arial"/>
                <a:sym typeface="Arial"/>
              </a:rPr>
              <a:t>[17.71, 5.61, 9.46, 15.26, 12.22, 15.88, 5.61, 0, 11.13, 4.08, 11.13, 7.95, 9.53, 8.22, 10.0, 3.16, 14.71, 12.97, 5.61, 11.1],</a:t>
            </a:r>
            <a:endParaRPr sz="800">
              <a:solidFill>
                <a:srgbClr val="000000"/>
              </a:solidFill>
              <a:highlight>
                <a:schemeClr val="lt1"/>
              </a:highlight>
              <a:latin typeface="Arial"/>
              <a:ea typeface="Arial"/>
              <a:cs typeface="Arial"/>
              <a:sym typeface="Arial"/>
            </a:endParaRPr>
          </a:p>
          <a:p>
            <a:pPr indent="0" lvl="0" marL="0" rtl="0" algn="l">
              <a:lnSpc>
                <a:spcPct val="10000"/>
              </a:lnSpc>
              <a:spcBef>
                <a:spcPts val="1600"/>
              </a:spcBef>
              <a:spcAft>
                <a:spcPts val="0"/>
              </a:spcAft>
              <a:buNone/>
            </a:pPr>
            <a:r>
              <a:rPr lang="en-GB" sz="800">
                <a:solidFill>
                  <a:srgbClr val="000000"/>
                </a:solidFill>
                <a:highlight>
                  <a:schemeClr val="lt1"/>
                </a:highlight>
                <a:latin typeface="Arial"/>
                <a:ea typeface="Arial"/>
                <a:cs typeface="Arial"/>
                <a:sym typeface="Arial"/>
              </a:rPr>
              <a:t>[32.97, 7.0, 1.69, 4.67, 1.36, 4.45, 7.23, 11.13, 0, 6.43, 1.24, 3.56, 3.0, 3.54, 1.69, 9.11, 10.61, 2.1, 7.0, 1.7],</a:t>
            </a:r>
            <a:endParaRPr sz="800">
              <a:solidFill>
                <a:srgbClr val="000000"/>
              </a:solidFill>
              <a:highlight>
                <a:schemeClr val="lt1"/>
              </a:highlight>
              <a:latin typeface="Arial"/>
              <a:ea typeface="Arial"/>
              <a:cs typeface="Arial"/>
              <a:sym typeface="Arial"/>
            </a:endParaRPr>
          </a:p>
          <a:p>
            <a:pPr indent="0" lvl="0" marL="0" rtl="0" algn="l">
              <a:lnSpc>
                <a:spcPct val="10000"/>
              </a:lnSpc>
              <a:spcBef>
                <a:spcPts val="1600"/>
              </a:spcBef>
              <a:spcAft>
                <a:spcPts val="0"/>
              </a:spcAft>
              <a:buNone/>
            </a:pPr>
            <a:r>
              <a:rPr lang="en-GB" sz="800">
                <a:solidFill>
                  <a:srgbClr val="000000"/>
                </a:solidFill>
                <a:highlight>
                  <a:schemeClr val="lt1"/>
                </a:highlight>
                <a:latin typeface="Arial"/>
                <a:ea typeface="Arial"/>
                <a:cs typeface="Arial"/>
                <a:sym typeface="Arial"/>
              </a:rPr>
              <a:t>[21.79, 1.83, 5.88, 9.89, 5.9, 10.86, 1.61, 4.08, 6.43, 0, 6.89, 6.86, 4.56, 5.29, 6.89, 5.32, 14.38, 7.94, 1.83, 5.11],</a:t>
            </a:r>
            <a:endParaRPr sz="800">
              <a:solidFill>
                <a:srgbClr val="000000"/>
              </a:solidFill>
              <a:highlight>
                <a:schemeClr val="lt1"/>
              </a:highlight>
              <a:latin typeface="Arial"/>
              <a:ea typeface="Arial"/>
              <a:cs typeface="Arial"/>
              <a:sym typeface="Arial"/>
            </a:endParaRPr>
          </a:p>
          <a:p>
            <a:pPr indent="0" lvl="0" marL="0" rtl="0" algn="l">
              <a:lnSpc>
                <a:spcPct val="10000"/>
              </a:lnSpc>
              <a:spcBef>
                <a:spcPts val="1600"/>
              </a:spcBef>
              <a:spcAft>
                <a:spcPts val="0"/>
              </a:spcAft>
              <a:buNone/>
            </a:pPr>
            <a:r>
              <a:rPr lang="en-GB" sz="800">
                <a:solidFill>
                  <a:srgbClr val="000000"/>
                </a:solidFill>
                <a:highlight>
                  <a:schemeClr val="lt1"/>
                </a:highlight>
                <a:latin typeface="Arial"/>
                <a:ea typeface="Arial"/>
                <a:cs typeface="Arial"/>
                <a:sym typeface="Arial"/>
              </a:rPr>
              <a:t>[32.97, 7.0, 1.69, 5.37, 2.33, 5.42, 7.23, 11.13, 1.24, 6.89, 0, 3.56, 3.0, 3.54, 1.69, 9.11, 10.35, 3.08, 7.0, 2.26],</a:t>
            </a:r>
            <a:endParaRPr sz="800">
              <a:solidFill>
                <a:srgbClr val="000000"/>
              </a:solidFill>
              <a:highlight>
                <a:schemeClr val="lt1"/>
              </a:highlight>
              <a:latin typeface="Arial"/>
              <a:ea typeface="Arial"/>
              <a:cs typeface="Arial"/>
              <a:sym typeface="Arial"/>
            </a:endParaRPr>
          </a:p>
          <a:p>
            <a:pPr indent="0" lvl="0" marL="0" rtl="0" algn="l">
              <a:lnSpc>
                <a:spcPct val="10000"/>
              </a:lnSpc>
              <a:spcBef>
                <a:spcPts val="1600"/>
              </a:spcBef>
              <a:spcAft>
                <a:spcPts val="0"/>
              </a:spcAft>
              <a:buNone/>
            </a:pPr>
            <a:r>
              <a:rPr lang="en-GB" sz="800">
                <a:solidFill>
                  <a:srgbClr val="000000"/>
                </a:solidFill>
                <a:highlight>
                  <a:schemeClr val="lt1"/>
                </a:highlight>
                <a:latin typeface="Arial"/>
                <a:ea typeface="Arial"/>
                <a:cs typeface="Arial"/>
                <a:sym typeface="Arial"/>
              </a:rPr>
              <a:t>[29.79, 5.15, 1.88, 7.69, 4.64, 7.0, 5.38, 7.95, 3.56, 6.86, 3.56, 0, 1.96, 1.31, 2.43, 5.93, 10.45, 5.4, 5.15, 3.52],</a:t>
            </a:r>
            <a:endParaRPr sz="800">
              <a:solidFill>
                <a:srgbClr val="000000"/>
              </a:solidFill>
              <a:highlight>
                <a:schemeClr val="lt1"/>
              </a:highlight>
              <a:latin typeface="Arial"/>
              <a:ea typeface="Arial"/>
              <a:cs typeface="Arial"/>
              <a:sym typeface="Arial"/>
            </a:endParaRPr>
          </a:p>
          <a:p>
            <a:pPr indent="0" lvl="0" marL="0" rtl="0" algn="l">
              <a:lnSpc>
                <a:spcPct val="10000"/>
              </a:lnSpc>
              <a:spcBef>
                <a:spcPts val="1600"/>
              </a:spcBef>
              <a:spcAft>
                <a:spcPts val="0"/>
              </a:spcAft>
              <a:buNone/>
            </a:pPr>
            <a:r>
              <a:rPr lang="en-GB" sz="800">
                <a:solidFill>
                  <a:srgbClr val="000000"/>
                </a:solidFill>
                <a:highlight>
                  <a:schemeClr val="lt1"/>
                </a:highlight>
                <a:latin typeface="Arial"/>
                <a:ea typeface="Arial"/>
                <a:cs typeface="Arial"/>
                <a:sym typeface="Arial"/>
              </a:rPr>
              <a:t>[31.37, 4.79, 1.32, 7.13, 4.08, 6.66, 5.15, 9.53, 3.0, 4.56, 3.0, 1.96, 0, 1.94, 1.87, 7.52, 12.04, 4.84, 4.79, 2.03],</a:t>
            </a:r>
            <a:endParaRPr sz="800">
              <a:solidFill>
                <a:srgbClr val="000000"/>
              </a:solidFill>
              <a:highlight>
                <a:schemeClr val="lt1"/>
              </a:highlight>
              <a:latin typeface="Arial"/>
              <a:ea typeface="Arial"/>
              <a:cs typeface="Arial"/>
              <a:sym typeface="Arial"/>
            </a:endParaRPr>
          </a:p>
          <a:p>
            <a:pPr indent="0" lvl="0" marL="0" rtl="0" algn="l">
              <a:lnSpc>
                <a:spcPct val="10000"/>
              </a:lnSpc>
              <a:spcBef>
                <a:spcPts val="1600"/>
              </a:spcBef>
              <a:spcAft>
                <a:spcPts val="0"/>
              </a:spcAft>
              <a:buNone/>
            </a:pPr>
            <a:r>
              <a:rPr lang="en-GB" sz="800">
                <a:solidFill>
                  <a:srgbClr val="000000"/>
                </a:solidFill>
                <a:highlight>
                  <a:schemeClr val="lt1"/>
                </a:highlight>
                <a:latin typeface="Arial"/>
                <a:ea typeface="Arial"/>
                <a:cs typeface="Arial"/>
                <a:sym typeface="Arial"/>
              </a:rPr>
              <a:t>[30.73, 3.46, 1.87, 7.67, 4.63, 6.98, 3.68, 8.22, 3.54, 5.29, 3.54, 1.31, 1.94, 0, 2.42, 6.2, 11.39, 5.38, 3.46, 3.51],</a:t>
            </a:r>
            <a:endParaRPr sz="800">
              <a:solidFill>
                <a:srgbClr val="000000"/>
              </a:solidFill>
              <a:highlight>
                <a:schemeClr val="lt1"/>
              </a:highlight>
              <a:latin typeface="Arial"/>
              <a:ea typeface="Arial"/>
              <a:cs typeface="Arial"/>
              <a:sym typeface="Arial"/>
            </a:endParaRPr>
          </a:p>
          <a:p>
            <a:pPr indent="0" lvl="0" marL="0" rtl="0" algn="l">
              <a:lnSpc>
                <a:spcPct val="10000"/>
              </a:lnSpc>
              <a:spcBef>
                <a:spcPts val="1600"/>
              </a:spcBef>
              <a:spcAft>
                <a:spcPts val="0"/>
              </a:spcAft>
              <a:buNone/>
            </a:pPr>
            <a:r>
              <a:rPr lang="en-GB" sz="800">
                <a:solidFill>
                  <a:srgbClr val="000000"/>
                </a:solidFill>
                <a:highlight>
                  <a:schemeClr val="lt1"/>
                </a:highlight>
                <a:latin typeface="Arial"/>
                <a:ea typeface="Arial"/>
                <a:cs typeface="Arial"/>
                <a:sym typeface="Arial"/>
              </a:rPr>
              <a:t>[31.84, 5.87, 0.56, 5.82, 2.78, 5.3, 6.1, 10.0, 1.69, 6.89, 1.69, 2.43, 1.87, 2.42, 0, 7.99, 10.35, 3.53, 5.87, 1.66],</a:t>
            </a:r>
            <a:endParaRPr sz="800">
              <a:solidFill>
                <a:srgbClr val="000000"/>
              </a:solidFill>
              <a:highlight>
                <a:schemeClr val="lt1"/>
              </a:highlight>
              <a:latin typeface="Arial"/>
              <a:ea typeface="Arial"/>
              <a:cs typeface="Arial"/>
              <a:sym typeface="Arial"/>
            </a:endParaRPr>
          </a:p>
          <a:p>
            <a:pPr indent="0" lvl="0" marL="0" rtl="0" algn="l">
              <a:lnSpc>
                <a:spcPct val="10000"/>
              </a:lnSpc>
              <a:spcBef>
                <a:spcPts val="1600"/>
              </a:spcBef>
              <a:spcAft>
                <a:spcPts val="0"/>
              </a:spcAft>
              <a:buNone/>
            </a:pPr>
            <a:r>
              <a:rPr lang="en-GB" sz="800">
                <a:solidFill>
                  <a:srgbClr val="000000"/>
                </a:solidFill>
                <a:highlight>
                  <a:schemeClr val="lt1"/>
                </a:highlight>
                <a:latin typeface="Arial"/>
                <a:ea typeface="Arial"/>
                <a:cs typeface="Arial"/>
                <a:sym typeface="Arial"/>
              </a:rPr>
              <a:t>[20.86, 4.29, 7.44, 13.25, 10.2, 13.86, 4.52, 3.16, 9.11, 5.32, 9.11, 5.93, 7.52, 6.2, 7.99, 0, 12.69, 10.96, 4.29, 9.08],</a:t>
            </a:r>
            <a:endParaRPr sz="800">
              <a:solidFill>
                <a:srgbClr val="000000"/>
              </a:solidFill>
              <a:highlight>
                <a:schemeClr val="lt1"/>
              </a:highlight>
              <a:latin typeface="Arial"/>
              <a:ea typeface="Arial"/>
              <a:cs typeface="Arial"/>
              <a:sym typeface="Arial"/>
            </a:endParaRPr>
          </a:p>
          <a:p>
            <a:pPr indent="0" lvl="0" marL="0" rtl="0" algn="l">
              <a:lnSpc>
                <a:spcPct val="10000"/>
              </a:lnSpc>
              <a:spcBef>
                <a:spcPts val="1600"/>
              </a:spcBef>
              <a:spcAft>
                <a:spcPts val="0"/>
              </a:spcAft>
              <a:buNone/>
            </a:pPr>
            <a:r>
              <a:rPr lang="en-GB" sz="800">
                <a:solidFill>
                  <a:srgbClr val="000000"/>
                </a:solidFill>
                <a:highlight>
                  <a:schemeClr val="lt1"/>
                </a:highlight>
                <a:latin typeface="Arial"/>
                <a:ea typeface="Arial"/>
                <a:cs typeface="Arial"/>
                <a:sym typeface="Arial"/>
              </a:rPr>
              <a:t>[32.4, 13.28, 11.96, 7.23, 11.81, 7.08, 13.51, 14.71, 10.61, 14.38, 10.35, 10.45, 12.04, 11.39, 10.35, 12.69, 0, 8.09, 13.28, 13.6],</a:t>
            </a:r>
            <a:endParaRPr sz="800">
              <a:solidFill>
                <a:srgbClr val="000000"/>
              </a:solidFill>
              <a:highlight>
                <a:schemeClr val="lt1"/>
              </a:highlight>
              <a:latin typeface="Arial"/>
              <a:ea typeface="Arial"/>
              <a:cs typeface="Arial"/>
              <a:sym typeface="Arial"/>
            </a:endParaRPr>
          </a:p>
          <a:p>
            <a:pPr indent="0" lvl="0" marL="0" rtl="0" algn="l">
              <a:lnSpc>
                <a:spcPct val="10000"/>
              </a:lnSpc>
              <a:spcBef>
                <a:spcPts val="1600"/>
              </a:spcBef>
              <a:spcAft>
                <a:spcPts val="0"/>
              </a:spcAft>
              <a:buNone/>
            </a:pPr>
            <a:r>
              <a:rPr lang="en-GB" sz="800">
                <a:solidFill>
                  <a:srgbClr val="000000"/>
                </a:solidFill>
                <a:highlight>
                  <a:schemeClr val="lt1"/>
                </a:highlight>
                <a:latin typeface="Arial"/>
                <a:ea typeface="Arial"/>
                <a:cs typeface="Arial"/>
                <a:sym typeface="Arial"/>
              </a:rPr>
              <a:t>[34.81, 8.84, 3.53, 2.89, 2.1, 3.81, 8.59, 12.97, 2.1, 7.94, 3.08, 5.4, 4.84, 5.38, 3.53, 10.96, 8.09, 0, 8.84, 3.6],</a:t>
            </a:r>
            <a:endParaRPr sz="800">
              <a:solidFill>
                <a:srgbClr val="000000"/>
              </a:solidFill>
              <a:highlight>
                <a:schemeClr val="lt1"/>
              </a:highlight>
              <a:latin typeface="Arial"/>
              <a:ea typeface="Arial"/>
              <a:cs typeface="Arial"/>
              <a:sym typeface="Arial"/>
            </a:endParaRPr>
          </a:p>
          <a:p>
            <a:pPr indent="0" lvl="0" marL="0" rtl="0" algn="l">
              <a:lnSpc>
                <a:spcPct val="10000"/>
              </a:lnSpc>
              <a:spcBef>
                <a:spcPts val="1600"/>
              </a:spcBef>
              <a:spcAft>
                <a:spcPts val="0"/>
              </a:spcAft>
              <a:buNone/>
            </a:pPr>
            <a:r>
              <a:rPr lang="en-GB" sz="800">
                <a:solidFill>
                  <a:srgbClr val="000000"/>
                </a:solidFill>
                <a:highlight>
                  <a:schemeClr val="lt1"/>
                </a:highlight>
                <a:latin typeface="Arial"/>
                <a:ea typeface="Arial"/>
                <a:cs typeface="Arial"/>
                <a:sym typeface="Arial"/>
              </a:rPr>
              <a:t>[24.24, 0.0, 5.33, 11.13, 6.13, 12.43, 0.23, 5.61, 7.0, 1.83, 7.0, 5.15, 4.79, 3.46, 5.87, 4.29, 13.28, 8.84, 0, 5.34],</a:t>
            </a:r>
            <a:endParaRPr sz="800">
              <a:solidFill>
                <a:srgbClr val="000000"/>
              </a:solidFill>
              <a:highlight>
                <a:schemeClr val="lt1"/>
              </a:highlight>
              <a:latin typeface="Arial"/>
              <a:ea typeface="Arial"/>
              <a:cs typeface="Arial"/>
              <a:sym typeface="Arial"/>
            </a:endParaRPr>
          </a:p>
          <a:p>
            <a:pPr indent="0" lvl="0" marL="0" rtl="0" algn="l">
              <a:lnSpc>
                <a:spcPct val="10000"/>
              </a:lnSpc>
              <a:spcBef>
                <a:spcPts val="1600"/>
              </a:spcBef>
              <a:spcAft>
                <a:spcPts val="0"/>
              </a:spcAft>
              <a:buNone/>
            </a:pPr>
            <a:r>
              <a:rPr lang="en-GB" sz="800">
                <a:solidFill>
                  <a:srgbClr val="000000"/>
                </a:solidFill>
                <a:highlight>
                  <a:schemeClr val="lt1"/>
                </a:highlight>
                <a:latin typeface="Arial"/>
                <a:ea typeface="Arial"/>
                <a:cs typeface="Arial"/>
                <a:sym typeface="Arial"/>
              </a:rPr>
              <a:t>[32.94, 5.34, 1.66, 5.67, 1.67, 6.14, 5.7, 11.1, 1.7, 5.11, 2.26, 3.52, 2.03, 3.51, 1.66, 9.08, 13.6, 3.6, 5.34, 0]]</a:t>
            </a:r>
            <a:endParaRPr sz="800">
              <a:solidFill>
                <a:srgbClr val="000000"/>
              </a:solidFill>
              <a:highlight>
                <a:schemeClr val="lt1"/>
              </a:highlight>
              <a:latin typeface="Arial"/>
              <a:ea typeface="Arial"/>
              <a:cs typeface="Arial"/>
              <a:sym typeface="Arial"/>
            </a:endParaRPr>
          </a:p>
          <a:p>
            <a:pPr indent="0" lvl="0" marL="0" rtl="0" algn="l">
              <a:lnSpc>
                <a:spcPct val="10000"/>
              </a:lnSpc>
              <a:spcBef>
                <a:spcPts val="1600"/>
              </a:spcBef>
              <a:spcAft>
                <a:spcPts val="1600"/>
              </a:spcAft>
              <a:buNone/>
            </a:pPr>
            <a:r>
              <a:t/>
            </a:r>
            <a:endParaRPr sz="800">
              <a:solidFill>
                <a:srgbClr val="000000"/>
              </a:solidFill>
              <a:highlight>
                <a:schemeClr val="lt1"/>
              </a:highligh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4" name="Shape 224"/>
        <p:cNvGrpSpPr/>
        <p:nvPr/>
      </p:nvGrpSpPr>
      <p:grpSpPr>
        <a:xfrm>
          <a:off x="0" y="0"/>
          <a:ext cx="0" cy="0"/>
          <a:chOff x="0" y="0"/>
          <a:chExt cx="0" cy="0"/>
        </a:xfrm>
      </p:grpSpPr>
      <p:sp>
        <p:nvSpPr>
          <p:cNvPr id="225" name="Google Shape;225;p26"/>
          <p:cNvSpPr txBox="1"/>
          <p:nvPr>
            <p:ph type="title"/>
          </p:nvPr>
        </p:nvSpPr>
        <p:spPr>
          <a:xfrm>
            <a:off x="70000" y="575300"/>
            <a:ext cx="1970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400"/>
              <a:t>Time matrix</a:t>
            </a:r>
            <a:endParaRPr sz="2400"/>
          </a:p>
        </p:txBody>
      </p:sp>
      <p:sp>
        <p:nvSpPr>
          <p:cNvPr id="226" name="Google Shape;226;p26"/>
          <p:cNvSpPr txBox="1"/>
          <p:nvPr>
            <p:ph idx="1" type="body"/>
          </p:nvPr>
        </p:nvSpPr>
        <p:spPr>
          <a:xfrm>
            <a:off x="2040700" y="719300"/>
            <a:ext cx="8349000" cy="3561000"/>
          </a:xfrm>
          <a:prstGeom prst="rect">
            <a:avLst/>
          </a:prstGeom>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en-GB" sz="900">
                <a:solidFill>
                  <a:srgbClr val="000000"/>
                </a:solidFill>
                <a:highlight>
                  <a:schemeClr val="lt1"/>
                </a:highlight>
                <a:latin typeface="Arial"/>
                <a:ea typeface="Arial"/>
                <a:cs typeface="Arial"/>
                <a:sym typeface="Arial"/>
              </a:rPr>
              <a:t>[[0, 39.22, 40.58, 52.54, 44.06, 53.88, 39.57, 29.4, 41.45, 36.85, 41.45, 38.42, 40.91, 39.55, 40.82, 32.05, 49.03, 47.14, 39.22, 47.52],</a:t>
            </a:r>
            <a:endParaRPr sz="900">
              <a:solidFill>
                <a:srgbClr val="000000"/>
              </a:solidFill>
              <a:highlight>
                <a:schemeClr val="lt1"/>
              </a:highlight>
              <a:latin typeface="Arial"/>
              <a:ea typeface="Arial"/>
              <a:cs typeface="Arial"/>
              <a:sym typeface="Arial"/>
            </a:endParaRPr>
          </a:p>
          <a:p>
            <a:pPr indent="0" lvl="0" marL="0" rtl="0" algn="l">
              <a:lnSpc>
                <a:spcPct val="10000"/>
              </a:lnSpc>
              <a:spcBef>
                <a:spcPts val="1600"/>
              </a:spcBef>
              <a:spcAft>
                <a:spcPts val="0"/>
              </a:spcAft>
              <a:buNone/>
            </a:pPr>
            <a:r>
              <a:rPr lang="en-GB" sz="900">
                <a:solidFill>
                  <a:srgbClr val="000000"/>
                </a:solidFill>
                <a:highlight>
                  <a:schemeClr val="lt1"/>
                </a:highlight>
                <a:latin typeface="Arial"/>
                <a:ea typeface="Arial"/>
                <a:cs typeface="Arial"/>
                <a:sym typeface="Arial"/>
              </a:rPr>
              <a:t>[39.22, 0, 14.61, 26.57, 14.37, 27.44, 0.4, 10.35, 15.47, 4.08, 15.48, 12.5, 11.65, 9.32, 14.84, 8.25, 23.27, 21.17, 0.0, 14.38],</a:t>
            </a:r>
            <a:endParaRPr sz="900">
              <a:solidFill>
                <a:srgbClr val="000000"/>
              </a:solidFill>
              <a:highlight>
                <a:schemeClr val="lt1"/>
              </a:highlight>
              <a:latin typeface="Arial"/>
              <a:ea typeface="Arial"/>
              <a:cs typeface="Arial"/>
              <a:sym typeface="Arial"/>
            </a:endParaRPr>
          </a:p>
          <a:p>
            <a:pPr indent="0" lvl="0" marL="0" rtl="0" algn="l">
              <a:lnSpc>
                <a:spcPct val="10000"/>
              </a:lnSpc>
              <a:spcBef>
                <a:spcPts val="1600"/>
              </a:spcBef>
              <a:spcAft>
                <a:spcPts val="0"/>
              </a:spcAft>
              <a:buNone/>
            </a:pPr>
            <a:r>
              <a:rPr lang="en-GB" sz="900">
                <a:solidFill>
                  <a:srgbClr val="000000"/>
                </a:solidFill>
                <a:highlight>
                  <a:schemeClr val="lt1"/>
                </a:highlight>
                <a:latin typeface="Arial"/>
                <a:ea typeface="Arial"/>
                <a:cs typeface="Arial"/>
                <a:sym typeface="Arial"/>
              </a:rPr>
              <a:t>[40.58, 14.61, 0, 15.04, 6.56, 15.28, 15.02, 13.93, 3.95, 15.98, 3.68, 5.11, 5.37, 5.28, 3.03, 12.13, 20.26, 9.64, 14.61, 10.02],</a:t>
            </a:r>
            <a:endParaRPr sz="900">
              <a:solidFill>
                <a:srgbClr val="000000"/>
              </a:solidFill>
              <a:highlight>
                <a:schemeClr val="lt1"/>
              </a:highlight>
              <a:latin typeface="Arial"/>
              <a:ea typeface="Arial"/>
              <a:cs typeface="Arial"/>
              <a:sym typeface="Arial"/>
            </a:endParaRPr>
          </a:p>
          <a:p>
            <a:pPr indent="0" lvl="0" marL="0" rtl="0" algn="l">
              <a:lnSpc>
                <a:spcPct val="10000"/>
              </a:lnSpc>
              <a:spcBef>
                <a:spcPts val="1600"/>
              </a:spcBef>
              <a:spcAft>
                <a:spcPts val="0"/>
              </a:spcAft>
              <a:buNone/>
            </a:pPr>
            <a:r>
              <a:rPr lang="en-GB" sz="900">
                <a:solidFill>
                  <a:srgbClr val="000000"/>
                </a:solidFill>
                <a:highlight>
                  <a:schemeClr val="lt1"/>
                </a:highlight>
                <a:latin typeface="Arial"/>
                <a:ea typeface="Arial"/>
                <a:cs typeface="Arial"/>
                <a:sym typeface="Arial"/>
              </a:rPr>
              <a:t>[52.54, 26.57, 15.04, 0, 12.8, 5.96, 26.54, 25.89, 12.94, 26.13, 13.19, 17.07, 17.33, 17.24, 13.75, 24.1, 17.45, 9.71, 26.57, 19.07],</a:t>
            </a:r>
            <a:endParaRPr sz="900">
              <a:solidFill>
                <a:srgbClr val="000000"/>
              </a:solidFill>
              <a:highlight>
                <a:schemeClr val="lt1"/>
              </a:highlight>
              <a:latin typeface="Arial"/>
              <a:ea typeface="Arial"/>
              <a:cs typeface="Arial"/>
              <a:sym typeface="Arial"/>
            </a:endParaRPr>
          </a:p>
          <a:p>
            <a:pPr indent="0" lvl="0" marL="0" rtl="0" algn="l">
              <a:lnSpc>
                <a:spcPct val="10000"/>
              </a:lnSpc>
              <a:spcBef>
                <a:spcPts val="1600"/>
              </a:spcBef>
              <a:spcAft>
                <a:spcPts val="0"/>
              </a:spcAft>
              <a:buNone/>
            </a:pPr>
            <a:r>
              <a:rPr lang="en-GB" sz="900">
                <a:solidFill>
                  <a:srgbClr val="000000"/>
                </a:solidFill>
                <a:highlight>
                  <a:schemeClr val="lt1"/>
                </a:highlight>
                <a:latin typeface="Arial"/>
                <a:ea typeface="Arial"/>
                <a:cs typeface="Arial"/>
                <a:sym typeface="Arial"/>
              </a:rPr>
              <a:t>[44.06, 14.37, 6.56, 12.8, 0, 16.17, 14.38, 17.41, 4.63, 13.32, 4.71, 8.58, 8.85, 8.76, 5.27, 15.62, 24.04, 7.69, 14.37, 6.25],</a:t>
            </a:r>
            <a:endParaRPr sz="900">
              <a:solidFill>
                <a:srgbClr val="000000"/>
              </a:solidFill>
              <a:highlight>
                <a:schemeClr val="lt1"/>
              </a:highlight>
              <a:latin typeface="Arial"/>
              <a:ea typeface="Arial"/>
              <a:cs typeface="Arial"/>
              <a:sym typeface="Arial"/>
            </a:endParaRPr>
          </a:p>
          <a:p>
            <a:pPr indent="0" lvl="0" marL="0" rtl="0" algn="l">
              <a:lnSpc>
                <a:spcPct val="10000"/>
              </a:lnSpc>
              <a:spcBef>
                <a:spcPts val="1600"/>
              </a:spcBef>
              <a:spcAft>
                <a:spcPts val="0"/>
              </a:spcAft>
              <a:buNone/>
            </a:pPr>
            <a:r>
              <a:rPr lang="en-GB" sz="900">
                <a:solidFill>
                  <a:srgbClr val="000000"/>
                </a:solidFill>
                <a:highlight>
                  <a:schemeClr val="lt1"/>
                </a:highlight>
                <a:latin typeface="Arial"/>
                <a:ea typeface="Arial"/>
                <a:cs typeface="Arial"/>
                <a:sym typeface="Arial"/>
              </a:rPr>
              <a:t>[53.88, 27.44, 15.28, 5.96, 16.17, 0, 27.86, 25.76, 13.99, 28.66, 15.29, 18.61, 18.75, 18.78, 15.28, 23.96, 14.77, 12.18, 27.44, 21.26],</a:t>
            </a:r>
            <a:endParaRPr sz="900">
              <a:solidFill>
                <a:srgbClr val="000000"/>
              </a:solidFill>
              <a:highlight>
                <a:schemeClr val="lt1"/>
              </a:highlight>
              <a:latin typeface="Arial"/>
              <a:ea typeface="Arial"/>
              <a:cs typeface="Arial"/>
              <a:sym typeface="Arial"/>
            </a:endParaRPr>
          </a:p>
          <a:p>
            <a:pPr indent="0" lvl="0" marL="0" rtl="0" algn="l">
              <a:lnSpc>
                <a:spcPct val="10000"/>
              </a:lnSpc>
              <a:spcBef>
                <a:spcPts val="1600"/>
              </a:spcBef>
              <a:spcAft>
                <a:spcPts val="0"/>
              </a:spcAft>
              <a:buNone/>
            </a:pPr>
            <a:r>
              <a:rPr lang="en-GB" sz="900">
                <a:solidFill>
                  <a:srgbClr val="000000"/>
                </a:solidFill>
                <a:highlight>
                  <a:schemeClr val="lt1"/>
                </a:highlight>
                <a:latin typeface="Arial"/>
                <a:ea typeface="Arial"/>
                <a:cs typeface="Arial"/>
                <a:sym typeface="Arial"/>
              </a:rPr>
              <a:t>[39.57, 0.4, 15.02, 26.54, 14.38, 27.86, 0, 10.35, 15.89, 3.66, 15.9, 12.92, 11.67, 9.73, 15.26, 8.67, 23.68, 21.13, 0.4, 14.38],</a:t>
            </a:r>
            <a:endParaRPr sz="900">
              <a:solidFill>
                <a:srgbClr val="000000"/>
              </a:solidFill>
              <a:highlight>
                <a:schemeClr val="lt1"/>
              </a:highlight>
              <a:latin typeface="Arial"/>
              <a:ea typeface="Arial"/>
              <a:cs typeface="Arial"/>
              <a:sym typeface="Arial"/>
            </a:endParaRPr>
          </a:p>
          <a:p>
            <a:pPr indent="0" lvl="0" marL="0" rtl="0" algn="l">
              <a:lnSpc>
                <a:spcPct val="10000"/>
              </a:lnSpc>
              <a:spcBef>
                <a:spcPts val="1600"/>
              </a:spcBef>
              <a:spcAft>
                <a:spcPts val="0"/>
              </a:spcAft>
              <a:buNone/>
            </a:pPr>
            <a:r>
              <a:rPr lang="en-GB" sz="900">
                <a:solidFill>
                  <a:srgbClr val="000000"/>
                </a:solidFill>
                <a:highlight>
                  <a:schemeClr val="lt1"/>
                </a:highlight>
                <a:latin typeface="Arial"/>
                <a:ea typeface="Arial"/>
                <a:cs typeface="Arial"/>
                <a:sym typeface="Arial"/>
              </a:rPr>
              <a:t>[29.4, 10.35, 13.93, 25.89, 17.41, 25.76, 10.35, 0, 14.81, 7.43, 14.8, 11.77, 14.26, 12.59, 14.17, 3.93, 20.91, 20.49, 10.36, 20.11],</a:t>
            </a:r>
            <a:endParaRPr sz="900">
              <a:solidFill>
                <a:srgbClr val="000000"/>
              </a:solidFill>
              <a:highlight>
                <a:schemeClr val="lt1"/>
              </a:highlight>
              <a:latin typeface="Arial"/>
              <a:ea typeface="Arial"/>
              <a:cs typeface="Arial"/>
              <a:sym typeface="Arial"/>
            </a:endParaRPr>
          </a:p>
          <a:p>
            <a:pPr indent="0" lvl="0" marL="0" rtl="0" algn="l">
              <a:lnSpc>
                <a:spcPct val="10000"/>
              </a:lnSpc>
              <a:spcBef>
                <a:spcPts val="1600"/>
              </a:spcBef>
              <a:spcAft>
                <a:spcPts val="0"/>
              </a:spcAft>
              <a:buNone/>
            </a:pPr>
            <a:r>
              <a:rPr lang="en-GB" sz="900">
                <a:solidFill>
                  <a:srgbClr val="000000"/>
                </a:solidFill>
                <a:highlight>
                  <a:schemeClr val="lt1"/>
                </a:highlight>
                <a:latin typeface="Arial"/>
                <a:ea typeface="Arial"/>
                <a:cs typeface="Arial"/>
                <a:sym typeface="Arial"/>
              </a:rPr>
              <a:t>[41.45, 15.47, 3.95, 12.94, 4.63, 13.99, 15.89, 14.81, 0, 15.81, 2.1, 5.98, 6.23, 6.15, 2.66, 13.02, 21.01, 5.83, 15.48, 8.33],</a:t>
            </a:r>
            <a:endParaRPr sz="900">
              <a:solidFill>
                <a:srgbClr val="000000"/>
              </a:solidFill>
              <a:highlight>
                <a:schemeClr val="lt1"/>
              </a:highlight>
              <a:latin typeface="Arial"/>
              <a:ea typeface="Arial"/>
              <a:cs typeface="Arial"/>
              <a:sym typeface="Arial"/>
            </a:endParaRPr>
          </a:p>
          <a:p>
            <a:pPr indent="0" lvl="0" marL="0" rtl="0" algn="l">
              <a:lnSpc>
                <a:spcPct val="10000"/>
              </a:lnSpc>
              <a:spcBef>
                <a:spcPts val="1600"/>
              </a:spcBef>
              <a:spcAft>
                <a:spcPts val="0"/>
              </a:spcAft>
              <a:buNone/>
            </a:pPr>
            <a:r>
              <a:rPr lang="en-GB" sz="900">
                <a:solidFill>
                  <a:srgbClr val="000000"/>
                </a:solidFill>
                <a:highlight>
                  <a:schemeClr val="lt1"/>
                </a:highlight>
                <a:latin typeface="Arial"/>
                <a:ea typeface="Arial"/>
                <a:cs typeface="Arial"/>
                <a:sym typeface="Arial"/>
              </a:rPr>
              <a:t>[36.85, 4.08, 15.98, 26.13, 13.32, 28.66, 3.66, 7.43, 15.81, 0, 15.8, 15.06, 10.61, 13.39, 15.81, 10.18, 25.22, 20.86, 4.06, 13.32],</a:t>
            </a:r>
            <a:endParaRPr sz="900">
              <a:solidFill>
                <a:srgbClr val="000000"/>
              </a:solidFill>
              <a:highlight>
                <a:schemeClr val="lt1"/>
              </a:highlight>
              <a:latin typeface="Arial"/>
              <a:ea typeface="Arial"/>
              <a:cs typeface="Arial"/>
              <a:sym typeface="Arial"/>
            </a:endParaRPr>
          </a:p>
          <a:p>
            <a:pPr indent="0" lvl="0" marL="0" rtl="0" algn="l">
              <a:lnSpc>
                <a:spcPct val="10000"/>
              </a:lnSpc>
              <a:spcBef>
                <a:spcPts val="1600"/>
              </a:spcBef>
              <a:spcAft>
                <a:spcPts val="0"/>
              </a:spcAft>
              <a:buNone/>
            </a:pPr>
            <a:r>
              <a:rPr lang="en-GB" sz="900">
                <a:solidFill>
                  <a:srgbClr val="000000"/>
                </a:solidFill>
                <a:highlight>
                  <a:schemeClr val="lt1"/>
                </a:highlight>
                <a:latin typeface="Arial"/>
                <a:ea typeface="Arial"/>
                <a:cs typeface="Arial"/>
                <a:sym typeface="Arial"/>
              </a:rPr>
              <a:t>[41.45, 15.48, 3.68, 13.19, 4.71, 15.29, 15.9, 14.8, 2.1, 15.8, 0, 5.98, 6.24, 6.15, 2.66, 13.01, 20.23, 7.79, 15.48, 8.95],</a:t>
            </a:r>
            <a:endParaRPr sz="900">
              <a:solidFill>
                <a:srgbClr val="000000"/>
              </a:solidFill>
              <a:highlight>
                <a:schemeClr val="lt1"/>
              </a:highlight>
              <a:latin typeface="Arial"/>
              <a:ea typeface="Arial"/>
              <a:cs typeface="Arial"/>
              <a:sym typeface="Arial"/>
            </a:endParaRPr>
          </a:p>
          <a:p>
            <a:pPr indent="0" lvl="0" marL="0" rtl="0" algn="l">
              <a:lnSpc>
                <a:spcPct val="10000"/>
              </a:lnSpc>
              <a:spcBef>
                <a:spcPts val="1600"/>
              </a:spcBef>
              <a:spcAft>
                <a:spcPts val="0"/>
              </a:spcAft>
              <a:buNone/>
            </a:pPr>
            <a:r>
              <a:rPr lang="en-GB" sz="900">
                <a:solidFill>
                  <a:srgbClr val="000000"/>
                </a:solidFill>
                <a:highlight>
                  <a:schemeClr val="lt1"/>
                </a:highlight>
                <a:latin typeface="Arial"/>
                <a:ea typeface="Arial"/>
                <a:cs typeface="Arial"/>
                <a:sym typeface="Arial"/>
              </a:rPr>
              <a:t>[38.42, 12.5, 5.11, 17.07, 8.58, 18.61, 12.92, 11.77, 5.98, 15.06, 5.98, 0, 5.44, 4.08, 5.34, 9.97, 18.51, 11.68, 12.51, 12.05],</a:t>
            </a:r>
            <a:endParaRPr sz="900">
              <a:solidFill>
                <a:srgbClr val="000000"/>
              </a:solidFill>
              <a:highlight>
                <a:schemeClr val="lt1"/>
              </a:highlight>
              <a:latin typeface="Arial"/>
              <a:ea typeface="Arial"/>
              <a:cs typeface="Arial"/>
              <a:sym typeface="Arial"/>
            </a:endParaRPr>
          </a:p>
          <a:p>
            <a:pPr indent="0" lvl="0" marL="0" rtl="0" algn="l">
              <a:lnSpc>
                <a:spcPct val="10000"/>
              </a:lnSpc>
              <a:spcBef>
                <a:spcPts val="1600"/>
              </a:spcBef>
              <a:spcAft>
                <a:spcPts val="0"/>
              </a:spcAft>
              <a:buNone/>
            </a:pPr>
            <a:r>
              <a:rPr lang="en-GB" sz="900">
                <a:solidFill>
                  <a:srgbClr val="000000"/>
                </a:solidFill>
                <a:highlight>
                  <a:schemeClr val="lt1"/>
                </a:highlight>
                <a:latin typeface="Arial"/>
                <a:ea typeface="Arial"/>
                <a:cs typeface="Arial"/>
                <a:sym typeface="Arial"/>
              </a:rPr>
              <a:t>[40.91, 11.65, 5.37, 17.33, 8.85, 18.75, 11.67, 14.26, 6.23, 10.61, 6.24, 5.44, 0, 5.61, 5.6, 12.47, 21.0, 11.93, 11.66, 9.41],</a:t>
            </a:r>
            <a:endParaRPr sz="900">
              <a:solidFill>
                <a:srgbClr val="000000"/>
              </a:solidFill>
              <a:highlight>
                <a:schemeClr val="lt1"/>
              </a:highlight>
              <a:latin typeface="Arial"/>
              <a:ea typeface="Arial"/>
              <a:cs typeface="Arial"/>
              <a:sym typeface="Arial"/>
            </a:endParaRPr>
          </a:p>
          <a:p>
            <a:pPr indent="0" lvl="0" marL="0" rtl="0" algn="l">
              <a:lnSpc>
                <a:spcPct val="10000"/>
              </a:lnSpc>
              <a:spcBef>
                <a:spcPts val="1600"/>
              </a:spcBef>
              <a:spcAft>
                <a:spcPts val="0"/>
              </a:spcAft>
              <a:buNone/>
            </a:pPr>
            <a:r>
              <a:rPr lang="en-GB" sz="900">
                <a:solidFill>
                  <a:srgbClr val="000000"/>
                </a:solidFill>
                <a:highlight>
                  <a:schemeClr val="lt1"/>
                </a:highlight>
                <a:latin typeface="Arial"/>
                <a:ea typeface="Arial"/>
                <a:cs typeface="Arial"/>
                <a:sym typeface="Arial"/>
              </a:rPr>
              <a:t>[39.55, 9.32, 5.28, 17.24, 8.76, 18.78, 9.73, 12.59, 6.15, 13.39, 6.15, 4.08, 5.61, 0, 5.52, 10.8, 19.64, 11.84, 9.32, 12.22],</a:t>
            </a:r>
            <a:endParaRPr sz="900">
              <a:solidFill>
                <a:srgbClr val="000000"/>
              </a:solidFill>
              <a:highlight>
                <a:schemeClr val="lt1"/>
              </a:highlight>
              <a:latin typeface="Arial"/>
              <a:ea typeface="Arial"/>
              <a:cs typeface="Arial"/>
              <a:sym typeface="Arial"/>
            </a:endParaRPr>
          </a:p>
          <a:p>
            <a:pPr indent="0" lvl="0" marL="0" rtl="0" algn="l">
              <a:lnSpc>
                <a:spcPct val="10000"/>
              </a:lnSpc>
              <a:spcBef>
                <a:spcPts val="1600"/>
              </a:spcBef>
              <a:spcAft>
                <a:spcPts val="0"/>
              </a:spcAft>
              <a:buNone/>
            </a:pPr>
            <a:r>
              <a:rPr lang="en-GB" sz="900">
                <a:solidFill>
                  <a:srgbClr val="000000"/>
                </a:solidFill>
                <a:highlight>
                  <a:schemeClr val="lt1"/>
                </a:highlight>
                <a:latin typeface="Arial"/>
                <a:ea typeface="Arial"/>
                <a:cs typeface="Arial"/>
                <a:sym typeface="Arial"/>
              </a:rPr>
              <a:t>[40.82, 14.84, 3.03, 13.75, 5.27, 15.28, 15.26, 14.17, 2.66, 15.81, 2.66, 5.34, 5.6, 5.52, 0, 12.38, 20.22, 8.35, 14.84, 8.73],</a:t>
            </a:r>
            <a:endParaRPr sz="900">
              <a:solidFill>
                <a:srgbClr val="000000"/>
              </a:solidFill>
              <a:highlight>
                <a:schemeClr val="lt1"/>
              </a:highlight>
              <a:latin typeface="Arial"/>
              <a:ea typeface="Arial"/>
              <a:cs typeface="Arial"/>
              <a:sym typeface="Arial"/>
            </a:endParaRPr>
          </a:p>
          <a:p>
            <a:pPr indent="0" lvl="0" marL="0" rtl="0" algn="l">
              <a:lnSpc>
                <a:spcPct val="10000"/>
              </a:lnSpc>
              <a:spcBef>
                <a:spcPts val="1600"/>
              </a:spcBef>
              <a:spcAft>
                <a:spcPts val="0"/>
              </a:spcAft>
              <a:buNone/>
            </a:pPr>
            <a:r>
              <a:rPr lang="en-GB" sz="900">
                <a:solidFill>
                  <a:srgbClr val="000000"/>
                </a:solidFill>
                <a:highlight>
                  <a:schemeClr val="lt1"/>
                </a:highlight>
                <a:latin typeface="Arial"/>
                <a:ea typeface="Arial"/>
                <a:cs typeface="Arial"/>
                <a:sym typeface="Arial"/>
              </a:rPr>
              <a:t>[32.05, 8.25, 12.13, 24.1, 15.62, 23.96, 8.67, 3.93, 13.02, 10.18, 13.01, 9.97, 12.47, 10.8, 12.38, 0, 19.12, 18.69, 8.25, 19.08],</a:t>
            </a:r>
            <a:endParaRPr sz="900">
              <a:solidFill>
                <a:srgbClr val="000000"/>
              </a:solidFill>
              <a:highlight>
                <a:schemeClr val="lt1"/>
              </a:highlight>
              <a:latin typeface="Arial"/>
              <a:ea typeface="Arial"/>
              <a:cs typeface="Arial"/>
              <a:sym typeface="Arial"/>
            </a:endParaRPr>
          </a:p>
          <a:p>
            <a:pPr indent="0" lvl="0" marL="0" rtl="0" algn="l">
              <a:lnSpc>
                <a:spcPct val="10000"/>
              </a:lnSpc>
              <a:spcBef>
                <a:spcPts val="1600"/>
              </a:spcBef>
              <a:spcAft>
                <a:spcPts val="0"/>
              </a:spcAft>
              <a:buNone/>
            </a:pPr>
            <a:r>
              <a:rPr lang="en-GB" sz="900">
                <a:solidFill>
                  <a:srgbClr val="000000"/>
                </a:solidFill>
                <a:highlight>
                  <a:schemeClr val="lt1"/>
                </a:highlight>
                <a:latin typeface="Arial"/>
                <a:ea typeface="Arial"/>
                <a:cs typeface="Arial"/>
                <a:sym typeface="Arial"/>
              </a:rPr>
              <a:t>[49.03, 23.27, 20.26, 17.45, 24.04, 14.77, 23.68, 20.91, 21.01, 25.22, 20.23, 18.51, 21.0, 19.64, 20.22, 19.12, 0, 19.93, 23.27, 27.62],</a:t>
            </a:r>
            <a:endParaRPr sz="900">
              <a:solidFill>
                <a:srgbClr val="000000"/>
              </a:solidFill>
              <a:highlight>
                <a:schemeClr val="lt1"/>
              </a:highlight>
              <a:latin typeface="Arial"/>
              <a:ea typeface="Arial"/>
              <a:cs typeface="Arial"/>
              <a:sym typeface="Arial"/>
            </a:endParaRPr>
          </a:p>
          <a:p>
            <a:pPr indent="0" lvl="0" marL="0" rtl="0" algn="l">
              <a:lnSpc>
                <a:spcPct val="10000"/>
              </a:lnSpc>
              <a:spcBef>
                <a:spcPts val="1600"/>
              </a:spcBef>
              <a:spcAft>
                <a:spcPts val="0"/>
              </a:spcAft>
              <a:buNone/>
            </a:pPr>
            <a:r>
              <a:rPr lang="en-GB" sz="900">
                <a:solidFill>
                  <a:srgbClr val="000000"/>
                </a:solidFill>
                <a:highlight>
                  <a:schemeClr val="lt1"/>
                </a:highlight>
                <a:latin typeface="Arial"/>
                <a:ea typeface="Arial"/>
                <a:cs typeface="Arial"/>
                <a:sym typeface="Arial"/>
              </a:rPr>
              <a:t>[47.14, 21.17, 9.64, 9.71, 7.69, 12.18, 21.13, 20.49, 5.83, 20.86, 7.79, 11.68, 11.93, 11.84, 8.35, 18.69, 19.93, 0, 21.18, 13.7],</a:t>
            </a:r>
            <a:endParaRPr sz="900">
              <a:solidFill>
                <a:srgbClr val="000000"/>
              </a:solidFill>
              <a:highlight>
                <a:schemeClr val="lt1"/>
              </a:highlight>
              <a:latin typeface="Arial"/>
              <a:ea typeface="Arial"/>
              <a:cs typeface="Arial"/>
              <a:sym typeface="Arial"/>
            </a:endParaRPr>
          </a:p>
          <a:p>
            <a:pPr indent="0" lvl="0" marL="0" rtl="0" algn="l">
              <a:lnSpc>
                <a:spcPct val="10000"/>
              </a:lnSpc>
              <a:spcBef>
                <a:spcPts val="1600"/>
              </a:spcBef>
              <a:spcAft>
                <a:spcPts val="0"/>
              </a:spcAft>
              <a:buNone/>
            </a:pPr>
            <a:r>
              <a:rPr lang="en-GB" sz="900">
                <a:solidFill>
                  <a:srgbClr val="000000"/>
                </a:solidFill>
                <a:highlight>
                  <a:schemeClr val="lt1"/>
                </a:highlight>
                <a:latin typeface="Arial"/>
                <a:ea typeface="Arial"/>
                <a:cs typeface="Arial"/>
                <a:sym typeface="Arial"/>
              </a:rPr>
              <a:t>[39.22, 0.0, 14.61, 26.57, 14.37, 27.44, 0.4, 10.36, 15.48, 4.06, 15.48, 12.51, 11.66, 9.32, 14.84, 8.25, 23.27, 21.18, 0, 14.38],</a:t>
            </a:r>
            <a:endParaRPr sz="900">
              <a:solidFill>
                <a:srgbClr val="000000"/>
              </a:solidFill>
              <a:highlight>
                <a:schemeClr val="lt1"/>
              </a:highlight>
              <a:latin typeface="Arial"/>
              <a:ea typeface="Arial"/>
              <a:cs typeface="Arial"/>
              <a:sym typeface="Arial"/>
            </a:endParaRPr>
          </a:p>
          <a:p>
            <a:pPr indent="0" lvl="0" marL="0" rtl="0" algn="l">
              <a:lnSpc>
                <a:spcPct val="10000"/>
              </a:lnSpc>
              <a:spcBef>
                <a:spcPts val="1600"/>
              </a:spcBef>
              <a:spcAft>
                <a:spcPts val="0"/>
              </a:spcAft>
              <a:buNone/>
            </a:pPr>
            <a:r>
              <a:rPr lang="en-GB" sz="900">
                <a:solidFill>
                  <a:srgbClr val="000000"/>
                </a:solidFill>
                <a:highlight>
                  <a:schemeClr val="lt1"/>
                </a:highlight>
                <a:latin typeface="Arial"/>
                <a:ea typeface="Arial"/>
                <a:cs typeface="Arial"/>
                <a:sym typeface="Arial"/>
              </a:rPr>
              <a:t>[47.52, 14.38, 10.02, 19.07, 6.25, 21.26, 14.38, 20.11, 8.33, 13.32, 8.95, 12.05, 9.41, 12.22, 8.73, 19.08, 27.62, 13.7, 14.38, 0]]</a:t>
            </a:r>
            <a:endParaRPr sz="900">
              <a:solidFill>
                <a:srgbClr val="000000"/>
              </a:solidFill>
              <a:highlight>
                <a:schemeClr val="lt1"/>
              </a:highlight>
              <a:latin typeface="Arial"/>
              <a:ea typeface="Arial"/>
              <a:cs typeface="Arial"/>
              <a:sym typeface="Arial"/>
            </a:endParaRPr>
          </a:p>
          <a:p>
            <a:pPr indent="0" lvl="0" marL="0" rtl="0" algn="l">
              <a:lnSpc>
                <a:spcPct val="10000"/>
              </a:lnSpc>
              <a:spcBef>
                <a:spcPts val="1600"/>
              </a:spcBef>
              <a:spcAft>
                <a:spcPts val="1600"/>
              </a:spcAft>
              <a:buNone/>
            </a:pPr>
            <a:r>
              <a:t/>
            </a:r>
            <a:endParaRPr>
              <a:solidFill>
                <a:srgbClr val="000000"/>
              </a:solidFill>
              <a:highlight>
                <a:schemeClr val="lt1"/>
              </a:highlight>
            </a:endParaRPr>
          </a:p>
        </p:txBody>
      </p:sp>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